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Nunito" pitchFamily="2" charset="0"/>
      <p:regular r:id="rId14"/>
      <p:bold r:id="rId15"/>
      <p:italic r:id="rId16"/>
      <p:boldItalic r:id="rId17"/>
    </p:embeddedFont>
    <p:embeddedFont>
      <p:font typeface="Raleway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bc5fdd65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bc5fdd65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6bc5fdd651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6bc5fdd651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bc5fdd651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bc5fdd651_0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bc5fdd651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bc5fdd651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bc5fdd651_0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bc5fdd651_0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bc5fdd651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bc5fdd651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825" y="1312075"/>
            <a:ext cx="7528500" cy="18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/>
              <a:t>Visual Analys</a:t>
            </a:r>
            <a:r>
              <a:rPr lang="en" sz="2800"/>
              <a:t>e</a:t>
            </a:r>
            <a:r>
              <a:rPr lang="en" sz="2800" b="1"/>
              <a:t>s of Meta-Kaggle Data to Uncover Trends in the Data Science Landscape</a:t>
            </a:r>
            <a:endParaRPr sz="280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825" y="2933854"/>
            <a:ext cx="4242600" cy="19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ENGR-E583: Client Project</a:t>
            </a: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Yeon-Soo Chung (Team Leader)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Kabir Chaturvedi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Bhoomika Pathapati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Monisha Patro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Ishika Thakur</a:t>
            </a:r>
            <a:endParaRPr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2E99946-C0C8-6749-7462-01FFE45527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69"/>
    </mc:Choice>
    <mc:Fallback xmlns="">
      <p:transition spd="slow" advTm="43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6" x="7748588" y="2995613"/>
          <p14:tracePt t="706" x="7754938" y="2995613"/>
          <p14:tracePt t="722" x="7761288" y="2995613"/>
          <p14:tracePt t="40010" x="7761288" y="2989263"/>
          <p14:tracePt t="42105" x="7767638" y="2989263"/>
          <p14:tracePt t="42113" x="7773988" y="2989263"/>
          <p14:tracePt t="42121" x="7773988" y="2995613"/>
          <p14:tracePt t="42151" x="7824788" y="3059113"/>
          <p14:tracePt t="42183" x="7958138" y="3219450"/>
          <p14:tracePt t="42216" x="8143875" y="3371850"/>
          <p14:tracePt t="42249" x="8315325" y="3473450"/>
          <p14:tracePt t="42283" x="8404225" y="3505200"/>
          <p14:tracePt t="42316" x="8455025" y="3505200"/>
          <p14:tracePt t="42348" x="8475663" y="3505200"/>
          <p14:tracePt t="42462" x="8482013" y="3505200"/>
          <p14:tracePt t="42470" x="8488363" y="3505200"/>
          <p14:tracePt t="42483" x="8494713" y="3505200"/>
          <p14:tracePt t="42503" x="8507413" y="3505200"/>
          <p14:tracePt t="42505" x="8520113" y="3498850"/>
          <p14:tracePt t="42517" x="8526463" y="3492500"/>
          <p14:tracePt t="42518" x="8532813" y="3492500"/>
          <p14:tracePt t="42549" x="8558213" y="3473450"/>
          <p14:tracePt t="42550" x="8564563" y="3473450"/>
          <p14:tracePt t="42582" x="8577263" y="3454400"/>
          <p14:tracePt t="42615" x="8589963" y="3429000"/>
          <p14:tracePt t="42648" x="8602663" y="3390900"/>
          <p14:tracePt t="42682" x="8628063" y="3352800"/>
          <p14:tracePt t="42715" x="8640763" y="3302000"/>
          <p14:tracePt t="42748" x="8672513" y="3211513"/>
          <p14:tracePt t="42782" x="8748713" y="3084513"/>
          <p14:tracePt t="42815" x="8856663" y="2970213"/>
          <p14:tracePt t="42848" x="9036050" y="28813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7650" y="5340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Popular Competitions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250" y="1530800"/>
            <a:ext cx="3844175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4529675" y="1454600"/>
            <a:ext cx="3583200" cy="24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Autofit/>
          </a:bodyPr>
          <a:lstStyle/>
          <a:p>
            <a:pPr marL="22860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These quantities are submissions made to competitions during their open dates (before deadlines).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22860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Number of submissions will depend on factors such as when competition occurred, prize money, level of difficulty, and submission limits.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22860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How do these numbers vary over time?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E75C6B7-6B16-A428-8CF2-59DAB77EC6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90"/>
    </mc:Choice>
    <mc:Fallback xmlns="">
      <p:transition spd="slow" advTm="42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2" x="8564563" y="2249488"/>
          <p14:tracePt t="300" x="8245475" y="2179638"/>
          <p14:tracePt t="326" x="7423150" y="1957388"/>
          <p14:tracePt t="359" x="7034213" y="1835150"/>
          <p14:tracePt t="393" x="6888163" y="1771650"/>
          <p14:tracePt t="426" x="6811963" y="1746250"/>
          <p14:tracePt t="459" x="6716713" y="1720850"/>
          <p14:tracePt t="460" x="6672263" y="1714500"/>
          <p14:tracePt t="493" x="6391275" y="1676400"/>
          <p14:tracePt t="526" x="6053138" y="1663700"/>
          <p14:tracePt t="559" x="5773738" y="1663700"/>
          <p14:tracePt t="593" x="5632450" y="1663700"/>
          <p14:tracePt t="652" x="5638800" y="1670050"/>
          <p14:tracePt t="660" x="5657850" y="1670050"/>
          <p14:tracePt t="693" x="5748338" y="1676400"/>
          <p14:tracePt t="726" x="5843588" y="1689100"/>
          <p14:tracePt t="759" x="5913438" y="1689100"/>
          <p14:tracePt t="793" x="5926138" y="1689100"/>
          <p14:tracePt t="7327" x="5919788" y="1689100"/>
          <p14:tracePt t="7337" x="5913438" y="1689100"/>
          <p14:tracePt t="7343" x="5907088" y="1689100"/>
          <p14:tracePt t="7374" x="5881688" y="1676400"/>
          <p14:tracePt t="7408" x="5856288" y="1644650"/>
          <p14:tracePt t="7441" x="5837238" y="1619250"/>
          <p14:tracePt t="7474" x="5811838" y="1574800"/>
          <p14:tracePt t="7507" x="5786438" y="1477963"/>
          <p14:tracePt t="7540" x="5754688" y="1414463"/>
          <p14:tracePt t="7573" x="5754688" y="1401763"/>
          <p14:tracePt t="7607" x="5748338" y="1389063"/>
          <p14:tracePt t="7640" x="5729288" y="1344613"/>
          <p14:tracePt t="7673" x="5676900" y="1281113"/>
          <p14:tracePt t="7707" x="5638800" y="1230313"/>
          <p14:tracePt t="7740" x="5626100" y="1211263"/>
          <p14:tracePt t="7776" x="5619750" y="1192213"/>
          <p14:tracePt t="7807" x="5607050" y="1160463"/>
          <p14:tracePt t="7841" x="5607050" y="1141413"/>
          <p14:tracePt t="7874" x="5607050" y="1135063"/>
          <p14:tracePt t="8056" x="5600700" y="1128713"/>
          <p14:tracePt t="8065" x="5600700" y="1122363"/>
          <p14:tracePt t="8080" x="5594350" y="1109663"/>
          <p14:tracePt t="8102" x="5581650" y="1090613"/>
          <p14:tracePt t="8141" x="5562600" y="1063625"/>
          <p14:tracePt t="8173" x="5549900" y="1050925"/>
          <p14:tracePt t="8206" x="5543550" y="1044575"/>
          <p14:tracePt t="13191" x="5537200" y="1044575"/>
          <p14:tracePt t="13199" x="5524500" y="1044575"/>
          <p14:tracePt t="13208" x="5511800" y="1044575"/>
          <p14:tracePt t="13238" x="5378450" y="1096963"/>
          <p14:tracePt t="13271" x="5295900" y="1103313"/>
          <p14:tracePt t="13305" x="5276850" y="1103313"/>
          <p14:tracePt t="13373" x="5270500" y="1103313"/>
          <p14:tracePt t="13389" x="5264150" y="1103313"/>
          <p14:tracePt t="13407" x="5256213" y="1090613"/>
          <p14:tracePt t="13437" x="5224463" y="1063625"/>
          <p14:tracePt t="13471" x="5218113" y="1063625"/>
          <p14:tracePt t="14239" x="5211763" y="1063625"/>
          <p14:tracePt t="14247" x="5211763" y="1057275"/>
          <p14:tracePt t="14257" x="5211763" y="1050925"/>
          <p14:tracePt t="14279" x="5205413" y="1025525"/>
          <p14:tracePt t="14511" x="5205413" y="1019175"/>
          <p14:tracePt t="14519" x="5199063" y="1006475"/>
          <p14:tracePt t="14534" x="5199063" y="993775"/>
          <p14:tracePt t="14544" x="5199063" y="987425"/>
          <p14:tracePt t="14571" x="5192713" y="974725"/>
          <p14:tracePt t="17238" x="5180013" y="974725"/>
          <p14:tracePt t="17246" x="5167313" y="974725"/>
          <p14:tracePt t="17257" x="5141913" y="974725"/>
          <p14:tracePt t="17279" x="5053013" y="981075"/>
          <p14:tracePt t="17320" x="4818063" y="1019175"/>
          <p14:tracePt t="17338" x="4714875" y="1031875"/>
          <p14:tracePt t="17369" x="4498975" y="1057275"/>
          <p14:tracePt t="17402" x="4237038" y="1077913"/>
          <p14:tracePt t="17435" x="3816350" y="1090613"/>
          <p14:tracePt t="17436" x="3689350" y="1090613"/>
          <p14:tracePt t="17468" x="3217863" y="1090613"/>
          <p14:tracePt t="17502" x="2930525" y="1090613"/>
          <p14:tracePt t="17535" x="2746375" y="1116013"/>
          <p14:tracePt t="17569" x="2517775" y="1192213"/>
          <p14:tracePt t="17602" x="2293938" y="1255713"/>
          <p14:tracePt t="17636" x="1974850" y="1281113"/>
          <p14:tracePt t="17668" x="1625600" y="1281113"/>
          <p14:tracePt t="17702" x="1325563" y="1319213"/>
          <p14:tracePt t="17735" x="1147763" y="1350963"/>
          <p14:tracePt t="17769" x="1006475" y="1376363"/>
          <p14:tracePt t="17802" x="873125" y="1427163"/>
          <p14:tracePt t="17836" x="617538" y="1465263"/>
          <p14:tracePt t="17869" x="401638" y="1497013"/>
          <p14:tracePt t="17902" x="230188" y="1549400"/>
          <p14:tracePt t="17935" x="196850" y="1562100"/>
          <p14:tracePt t="17972" x="196850" y="1568450"/>
          <p14:tracePt t="18004" x="203200" y="1574800"/>
          <p14:tracePt t="18036" x="215900" y="1619250"/>
          <p14:tracePt t="18069" x="215900" y="1733550"/>
          <p14:tracePt t="18102" x="215900" y="1917700"/>
          <p14:tracePt t="18135" x="236538" y="2109788"/>
          <p14:tracePt t="18169" x="287338" y="2332038"/>
          <p14:tracePt t="18201" x="350838" y="2517775"/>
          <p14:tracePt t="18235" x="369888" y="2568575"/>
          <p14:tracePt t="18269" x="369888" y="2587625"/>
          <p14:tracePt t="18301" x="369888" y="2619375"/>
          <p14:tracePt t="18335" x="363538" y="2638425"/>
          <p14:tracePt t="18504" x="357188" y="2638425"/>
          <p14:tracePt t="18519" x="357188" y="2625725"/>
          <p14:tracePt t="18530" x="357188" y="2613025"/>
          <p14:tracePt t="18543" x="357188" y="2574925"/>
          <p14:tracePt t="18568" x="357188" y="2524125"/>
          <p14:tracePt t="18601" x="357188" y="2435225"/>
          <p14:tracePt t="18635" x="357188" y="2332038"/>
          <p14:tracePt t="18636" x="357188" y="2300288"/>
          <p14:tracePt t="18668" x="357188" y="2166938"/>
          <p14:tracePt t="18702" x="357188" y="2084388"/>
          <p14:tracePt t="18735" x="357188" y="2039938"/>
          <p14:tracePt t="18768" x="357188" y="2008188"/>
          <p14:tracePt t="18801" x="357188" y="1989138"/>
          <p14:tracePt t="19503" x="350838" y="1982788"/>
          <p14:tracePt t="19519" x="344488" y="1989138"/>
          <p14:tracePt t="19528" x="344488" y="1995488"/>
          <p14:tracePt t="19548" x="338138" y="2039938"/>
          <p14:tracePt t="19551" x="338138" y="2058988"/>
          <p14:tracePt t="19586" x="331788" y="2154238"/>
          <p14:tracePt t="19620" x="325438" y="2268538"/>
          <p14:tracePt t="19621" x="319088" y="2293938"/>
          <p14:tracePt t="19653" x="319088" y="2384425"/>
          <p14:tracePt t="19686" x="319088" y="2428875"/>
          <p14:tracePt t="19718" x="319088" y="2435225"/>
          <p14:tracePt t="19751" x="319088" y="2441575"/>
          <p14:tracePt t="19876" x="319088" y="2447925"/>
          <p14:tracePt t="19889" x="319088" y="2454275"/>
          <p14:tracePt t="19925" x="312738" y="2460625"/>
          <p14:tracePt t="19948" x="312738" y="2466975"/>
          <p14:tracePt t="19956" x="312738" y="2473325"/>
          <p14:tracePt t="19980" x="312738" y="2479675"/>
          <p14:tracePt t="20001" x="312738" y="2486025"/>
          <p14:tracePt t="20036" x="312738" y="2505075"/>
          <p14:tracePt t="20039" x="312738" y="2511425"/>
          <p14:tracePt t="20068" x="312738" y="2530475"/>
          <p14:tracePt t="20101" x="300038" y="2549525"/>
          <p14:tracePt t="20141" x="293688" y="2549525"/>
          <p14:tracePt t="20168" x="280988" y="2555875"/>
          <p14:tracePt t="20201" x="274638" y="2555875"/>
          <p14:tracePt t="20235" x="268288" y="2555875"/>
          <p14:tracePt t="20472" x="261938" y="2555875"/>
          <p14:tracePt t="20489" x="255588" y="2555875"/>
          <p14:tracePt t="20511" x="249238" y="2555875"/>
          <p14:tracePt t="37207" x="249238" y="2568575"/>
          <p14:tracePt t="37215" x="261938" y="2587625"/>
          <p14:tracePt t="37229" x="306388" y="2625725"/>
          <p14:tracePt t="37250" x="344488" y="2651125"/>
          <p14:tracePt t="37260" x="382588" y="2676525"/>
          <p14:tracePt t="37293" x="420688" y="2727325"/>
          <p14:tracePt t="37327" x="452438" y="2771775"/>
          <p14:tracePt t="37360" x="503238" y="2824163"/>
          <p14:tracePt t="37394" x="547688" y="2881313"/>
          <p14:tracePt t="37427" x="579438" y="2919413"/>
          <p14:tracePt t="37460" x="611188" y="2982913"/>
          <p14:tracePt t="37493" x="649288" y="3071813"/>
          <p14:tracePt t="37527" x="720725" y="3192463"/>
          <p14:tracePt t="37562" x="860425" y="3359150"/>
          <p14:tracePt t="37594" x="1082675" y="3511550"/>
          <p14:tracePt t="37627" x="1370013" y="3581400"/>
          <p14:tracePt t="37628" x="1446213" y="3600450"/>
          <p14:tracePt t="37661" x="1822450" y="3665538"/>
          <p14:tracePt t="37693" x="2249488" y="3697288"/>
          <p14:tracePt t="37727" x="2765425" y="3729038"/>
          <p14:tracePt t="37760" x="3167063" y="3735388"/>
          <p14:tracePt t="37794" x="3376613" y="3760788"/>
          <p14:tracePt t="37827" x="3581400" y="3773488"/>
          <p14:tracePt t="37828" x="3657600" y="3773488"/>
          <p14:tracePt t="37860" x="4071938" y="3779838"/>
          <p14:tracePt t="37894" x="4486275" y="3824288"/>
          <p14:tracePt t="37927" x="4818063" y="3887788"/>
          <p14:tracePt t="37960" x="5135563" y="3894138"/>
          <p14:tracePt t="37993" x="5435600" y="3919538"/>
          <p14:tracePt t="38027" x="5562600" y="3963988"/>
          <p14:tracePt t="38061" x="5353050" y="3925888"/>
          <p14:tracePt t="38094" x="5334000" y="3919538"/>
          <p14:tracePt t="38303" x="5327650" y="3919538"/>
          <p14:tracePt t="38327" x="5321300" y="3925888"/>
          <p14:tracePt t="38349" x="5314950" y="3925888"/>
          <p14:tracePt t="38415" x="5314950" y="3932238"/>
          <p14:tracePt t="38422" x="5308600" y="3932238"/>
          <p14:tracePt t="38438" x="5308600" y="3938588"/>
          <p14:tracePt t="38469" x="5314950" y="3938588"/>
          <p14:tracePt t="38494" x="5327650" y="3951288"/>
          <p14:tracePt t="38527" x="5359400" y="3957638"/>
          <p14:tracePt t="38559" x="5391150" y="3957638"/>
          <p14:tracePt t="38593" x="5410200" y="3963988"/>
          <p14:tracePt t="38626" x="5435600" y="3963988"/>
          <p14:tracePt t="38659" x="5467350" y="3963988"/>
          <p14:tracePt t="38692" x="5473700" y="3963988"/>
          <p14:tracePt t="38693" x="5480050" y="3963988"/>
          <p14:tracePt t="38732" x="5486400" y="3963988"/>
          <p14:tracePt t="38759" x="5486400" y="3957638"/>
          <p14:tracePt t="38792" x="5492750" y="3944938"/>
          <p14:tracePt t="38828" x="5499100" y="3938588"/>
          <p14:tracePt t="38859" x="5499100" y="3932238"/>
          <p14:tracePt t="40391" x="5505450" y="3932238"/>
          <p14:tracePt t="40400" x="5505450" y="3925888"/>
          <p14:tracePt t="40413" x="5518150" y="3919538"/>
          <p14:tracePt t="40417" x="5530850" y="3906838"/>
          <p14:tracePt t="40438" x="5619750" y="3868738"/>
          <p14:tracePt t="40476" x="6015038" y="3741738"/>
          <p14:tracePt t="40511" x="6403975" y="3606800"/>
          <p14:tracePt t="40533" x="6613525" y="3530600"/>
          <p14:tracePt t="40536" x="6729413" y="3492500"/>
          <p14:tracePt t="40575" x="7334250" y="3263900"/>
          <p14:tracePt t="40609" x="7480300" y="3192463"/>
          <p14:tracePt t="40642" x="7493000" y="3179763"/>
          <p14:tracePt t="41015" x="7499350" y="3173413"/>
          <p14:tracePt t="41026" x="7499350" y="3167063"/>
          <p14:tracePt t="41039" x="7499350" y="3160713"/>
          <p14:tracePt t="41077" x="7512050" y="3141663"/>
          <p14:tracePt t="41110" x="7518400" y="3135313"/>
          <p14:tracePt t="41143" x="7531100" y="3116263"/>
          <p14:tracePt t="41177" x="7602538" y="3103563"/>
          <p14:tracePt t="41210" x="7780338" y="3084513"/>
          <p14:tracePt t="41244" x="8093075" y="3052763"/>
          <p14:tracePt t="41245" x="8175625" y="3046413"/>
          <p14:tracePt t="41276" x="8488363" y="3021013"/>
          <p14:tracePt t="41310" x="8678863" y="2989263"/>
          <p14:tracePt t="41342" x="8805863" y="2938463"/>
          <p14:tracePt t="41377" x="8940800" y="2900363"/>
          <p14:tracePt t="41396" x="9023350" y="2874963"/>
          <p14:tracePt t="41400" x="9067800" y="28622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33775" y="18952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Competition Submissions by Year and by Pre/Post-Deadline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3999900" y="3242150"/>
            <a:ext cx="4647300" cy="19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228600" lvl="0" indent="-190658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Top left and top right: Submission quantities are broken down into pre- and post-deadline submission. Small decrease in pre-deadline submissions is offset by small increase in post-deadline submissions, resulting in plateau of overall submissions since 2019.</a:t>
            </a:r>
            <a:endParaRPr/>
          </a:p>
          <a:p>
            <a:pPr marL="228600" lvl="0" indent="-190658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Lower plot: the number of new competitions created each year. There is a sharp decrease since 2021, but the trends in the upper plots do not decrease accordingly. This suggests an explosion of interest in Kaggle and data science in recent years.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325" y="1036425"/>
            <a:ext cx="2946276" cy="208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2600" y="960050"/>
            <a:ext cx="3160001" cy="224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3899550" y="2017113"/>
            <a:ext cx="1160100" cy="13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3920400" y="1504550"/>
            <a:ext cx="1118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Break down by pre and post-deadline</a:t>
            </a:r>
            <a:endParaRPr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2850" y="3168000"/>
            <a:ext cx="2905564" cy="19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80E4E0EB-F4F6-D7FD-0CC3-4E68914B41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149"/>
    </mc:Choice>
    <mc:Fallback xmlns="">
      <p:transition spd="slow" advTm="57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6" x="4122738" y="1376363"/>
          <p14:tracePt t="467" x="4122738" y="1370013"/>
          <p14:tracePt t="472" x="4122738" y="1363663"/>
          <p14:tracePt t="486" x="4110038" y="1350963"/>
          <p14:tracePt t="487" x="4090988" y="1331913"/>
          <p14:tracePt t="547" x="3919538" y="1217613"/>
          <p14:tracePt t="580" x="3913188" y="1211263"/>
          <p14:tracePt t="4856" x="3906838" y="1211263"/>
          <p14:tracePt t="4872" x="3887788" y="1211263"/>
          <p14:tracePt t="4886" x="3873500" y="1217613"/>
          <p14:tracePt t="4891" x="3867150" y="1217613"/>
          <p14:tracePt t="4908" x="3860800" y="1217613"/>
          <p14:tracePt t="5168" x="3854450" y="1217613"/>
          <p14:tracePt t="5176" x="3854450" y="1223963"/>
          <p14:tracePt t="5187" x="3854450" y="1230313"/>
          <p14:tracePt t="5227" x="3848100" y="1268413"/>
          <p14:tracePt t="5246" x="3841750" y="1293813"/>
          <p14:tracePt t="5278" x="3835400" y="1350963"/>
          <p14:tracePt t="5405" x="3835400" y="1357313"/>
          <p14:tracePt t="5415" x="3835400" y="1363663"/>
          <p14:tracePt t="5434" x="3835400" y="1370013"/>
          <p14:tracePt t="5445" x="3848100" y="1376363"/>
          <p14:tracePt t="5477" x="3873500" y="1382713"/>
          <p14:tracePt t="5510" x="3894138" y="1389063"/>
          <p14:tracePt t="5543" x="3913188" y="1389063"/>
          <p14:tracePt t="5576" x="3951288" y="1389063"/>
          <p14:tracePt t="5609" x="4014788" y="1382713"/>
          <p14:tracePt t="5643" x="4135438" y="1382713"/>
          <p14:tracePt t="5676" x="4249738" y="1382713"/>
          <p14:tracePt t="5677" x="4262438" y="1382713"/>
          <p14:tracePt t="5844" x="4275138" y="1382713"/>
          <p14:tracePt t="5860" x="4281488" y="1382713"/>
          <p14:tracePt t="5868" x="4294188" y="1376363"/>
          <p14:tracePt t="5892" x="4371975" y="1357313"/>
          <p14:tracePt t="5926" x="4562475" y="1350963"/>
          <p14:tracePt t="5959" x="4765675" y="1350963"/>
          <p14:tracePt t="5992" x="4830763" y="1344613"/>
          <p14:tracePt t="6304" x="4830763" y="1338263"/>
          <p14:tracePt t="6512" x="4837113" y="1338263"/>
          <p14:tracePt t="6521" x="4843463" y="1338263"/>
          <p14:tracePt t="6532" x="4849813" y="1338263"/>
          <p14:tracePt t="6553" x="4862513" y="1338263"/>
          <p14:tracePt t="6592" x="4900613" y="1331913"/>
          <p14:tracePt t="6625" x="4913313" y="1331913"/>
          <p14:tracePt t="6767" x="4919663" y="1331913"/>
          <p14:tracePt t="6784" x="4926013" y="1331913"/>
          <p14:tracePt t="6791" x="4938713" y="1331913"/>
          <p14:tracePt t="6827" x="4970463" y="1338263"/>
          <p14:tracePt t="6844" x="4976813" y="1344613"/>
          <p14:tracePt t="6894" x="4983163" y="1344613"/>
          <p14:tracePt t="6913" x="4989513" y="1344613"/>
          <p14:tracePt t="6943" x="5027613" y="1344613"/>
          <p14:tracePt t="6975" x="5072063" y="1338263"/>
          <p14:tracePt t="7009" x="5110163" y="1325563"/>
          <p14:tracePt t="7043" x="5122863" y="1319213"/>
          <p14:tracePt t="7141" x="5122863" y="1312863"/>
          <p14:tracePt t="7846" x="5122863" y="1306513"/>
          <p14:tracePt t="7854" x="5122863" y="1300163"/>
          <p14:tracePt t="7870" x="5122863" y="1293813"/>
          <p14:tracePt t="7880" x="5122863" y="1287463"/>
          <p14:tracePt t="7908" x="5122863" y="1274763"/>
          <p14:tracePt t="8465" x="5122863" y="1268413"/>
          <p14:tracePt t="8480" x="5122863" y="1262063"/>
          <p14:tracePt t="8493" x="5122863" y="1255713"/>
          <p14:tracePt t="8526" x="5116513" y="1223963"/>
          <p14:tracePt t="8560" x="5078413" y="1192213"/>
          <p14:tracePt t="8581" x="5046663" y="1179513"/>
          <p14:tracePt t="8584" x="5021263" y="1173163"/>
          <p14:tracePt t="8609" x="4919663" y="1166813"/>
          <p14:tracePt t="8641" x="4676775" y="1166813"/>
          <p14:tracePt t="8674" x="4403725" y="1166813"/>
          <p14:tracePt t="8708" x="4287838" y="1166813"/>
          <p14:tracePt t="8928" x="4281488" y="1166813"/>
          <p14:tracePt t="8939" x="4275138" y="1166813"/>
          <p14:tracePt t="8947" x="4268788" y="1166813"/>
          <p14:tracePt t="8966" x="4256088" y="1166813"/>
          <p14:tracePt t="8981" x="4249738" y="1166813"/>
          <p14:tracePt t="9008" x="4237038" y="1166813"/>
          <p14:tracePt t="9880" x="4230688" y="1166813"/>
          <p14:tracePt t="9890" x="4224338" y="1166813"/>
          <p14:tracePt t="9906" x="4217988" y="1166813"/>
          <p14:tracePt t="9920" x="4192588" y="1166813"/>
          <p14:tracePt t="9957" x="4078288" y="1166813"/>
          <p14:tracePt t="9991" x="3976688" y="1166813"/>
          <p14:tracePt t="10024" x="3957638" y="1166813"/>
          <p14:tracePt t="11672" x="3963988" y="1166813"/>
          <p14:tracePt t="11684" x="3970338" y="1166813"/>
          <p14:tracePt t="11696" x="3983038" y="1166813"/>
          <p14:tracePt t="11856" x="3976688" y="1173163"/>
          <p14:tracePt t="11868" x="3957638" y="1179513"/>
          <p14:tracePt t="11878" x="3932238" y="1185863"/>
          <p14:tracePt t="11881" x="3919538" y="1185863"/>
          <p14:tracePt t="11895" x="3854450" y="1179513"/>
          <p14:tracePt t="11923" x="3708400" y="1141413"/>
          <p14:tracePt t="12014" x="3702050" y="1135063"/>
          <p14:tracePt t="12022" x="3695700" y="1135063"/>
          <p14:tracePt t="12037" x="3702050" y="1135063"/>
          <p14:tracePt t="12057" x="3752850" y="1135063"/>
          <p14:tracePt t="12090" x="3919538" y="1147763"/>
          <p14:tracePt t="12123" x="3944938" y="1166813"/>
          <p14:tracePt t="12158" x="3944938" y="1160463"/>
          <p14:tracePt t="12190" x="3963988" y="1160463"/>
          <p14:tracePt t="12230" x="3957638" y="1166813"/>
          <p14:tracePt t="12257" x="3925888" y="1173163"/>
          <p14:tracePt t="12291" x="3803650" y="1185863"/>
          <p14:tracePt t="12323" x="3676650" y="1217613"/>
          <p14:tracePt t="12357" x="3505200" y="1236663"/>
          <p14:tracePt t="12390" x="3376613" y="1274763"/>
          <p14:tracePt t="12423" x="3249613" y="1325563"/>
          <p14:tracePt t="12457" x="3135313" y="1370013"/>
          <p14:tracePt t="12490" x="3071813" y="1414463"/>
          <p14:tracePt t="12523" x="3027363" y="1439863"/>
          <p14:tracePt t="12557" x="2962275" y="1465263"/>
          <p14:tracePt t="12590" x="2867025" y="1465263"/>
          <p14:tracePt t="12623" x="2701925" y="1471613"/>
          <p14:tracePt t="12657" x="2452688" y="1465263"/>
          <p14:tracePt t="12691" x="2154238" y="1433513"/>
          <p14:tracePt t="12724" x="2006600" y="1433513"/>
          <p14:tracePt t="12782" x="2000250" y="1427163"/>
          <p14:tracePt t="12815" x="2019300" y="1427163"/>
          <p14:tracePt t="12823" x="2044700" y="1427163"/>
          <p14:tracePt t="12856" x="2217738" y="1452563"/>
          <p14:tracePt t="12892" x="2408238" y="1497013"/>
          <p14:tracePt t="12895" x="2427288" y="1504950"/>
          <p14:tracePt t="12924" x="2439988" y="1511300"/>
          <p14:tracePt t="12956" x="2427288" y="1517650"/>
          <p14:tracePt t="12989" x="2344738" y="1517650"/>
          <p14:tracePt t="13023" x="2243138" y="1549400"/>
          <p14:tracePt t="13056" x="2179638" y="1568450"/>
          <p14:tracePt t="13089" x="2160588" y="1593850"/>
          <p14:tracePt t="13123" x="2147888" y="1612900"/>
          <p14:tracePt t="13155" x="2147888" y="1631950"/>
          <p14:tracePt t="13191" x="2160588" y="1644650"/>
          <p14:tracePt t="13223" x="2192338" y="1644650"/>
          <p14:tracePt t="13256" x="2230438" y="1644650"/>
          <p14:tracePt t="13289" x="2249488" y="1612900"/>
          <p14:tracePt t="13323" x="2268538" y="1555750"/>
          <p14:tracePt t="13357" x="2243138" y="1414463"/>
          <p14:tracePt t="13390" x="2185988" y="1331913"/>
          <p14:tracePt t="13423" x="2122488" y="1312863"/>
          <p14:tracePt t="13456" x="2097088" y="1338263"/>
          <p14:tracePt t="13489" x="2097088" y="1389063"/>
          <p14:tracePt t="13523" x="2128838" y="1439863"/>
          <p14:tracePt t="13556" x="2135188" y="1446213"/>
          <p14:tracePt t="13607" x="2135188" y="1439863"/>
          <p14:tracePt t="13625" x="2128838" y="1427163"/>
          <p14:tracePt t="13657" x="2084388" y="1427163"/>
          <p14:tracePt t="13690" x="2058988" y="1427163"/>
          <p14:tracePt t="13723" x="2051050" y="1446213"/>
          <p14:tracePt t="13757" x="2078038" y="1484313"/>
          <p14:tracePt t="13790" x="2135188" y="1497013"/>
          <p14:tracePt t="13823" x="2154238" y="1497013"/>
          <p14:tracePt t="13857" x="2147888" y="1484313"/>
          <p14:tracePt t="13890" x="2109788" y="1471613"/>
          <p14:tracePt t="13923" x="2058988" y="1471613"/>
          <p14:tracePt t="13957" x="2038350" y="1497013"/>
          <p14:tracePt t="13989" x="2038350" y="1504950"/>
          <p14:tracePt t="14023" x="2058988" y="1504950"/>
          <p14:tracePt t="14057" x="2071688" y="1504950"/>
          <p14:tracePt t="14089" x="2071688" y="1497013"/>
          <p14:tracePt t="14123" x="2071688" y="1490663"/>
          <p14:tracePt t="14157" x="2090738" y="1477963"/>
          <p14:tracePt t="14190" x="2116138" y="1458913"/>
          <p14:tracePt t="14223" x="2166938" y="1452563"/>
          <p14:tracePt t="14256" x="2274888" y="1446213"/>
          <p14:tracePt t="14290" x="2478088" y="1446213"/>
          <p14:tracePt t="14323" x="2651125" y="1446213"/>
          <p14:tracePt t="14356" x="2714625" y="1446213"/>
          <p14:tracePt t="14390" x="2740025" y="1439863"/>
          <p14:tracePt t="14423" x="2759075" y="1420813"/>
          <p14:tracePt t="14456" x="2771775" y="1376363"/>
          <p14:tracePt t="14490" x="2771775" y="1370013"/>
          <p14:tracePt t="14664" x="2778125" y="1370013"/>
          <p14:tracePt t="14697" x="2784475" y="1370013"/>
          <p14:tracePt t="14709" x="2790825" y="1376363"/>
          <p14:tracePt t="14726" x="2790825" y="1382713"/>
          <p14:tracePt t="14740" x="2803525" y="1389063"/>
          <p14:tracePt t="14742" x="2816225" y="1401763"/>
          <p14:tracePt t="14758" x="2847975" y="1414463"/>
          <p14:tracePt t="14788" x="2962275" y="1439863"/>
          <p14:tracePt t="14822" x="3071813" y="1446213"/>
          <p14:tracePt t="14855" x="3103563" y="1452563"/>
          <p14:tracePt t="14905" x="3109913" y="1452563"/>
          <p14:tracePt t="14933" x="3109913" y="1446213"/>
          <p14:tracePt t="14956" x="3109913" y="1439863"/>
          <p14:tracePt t="14989" x="3109913" y="1427163"/>
          <p14:tracePt t="15118" x="3109913" y="1433513"/>
          <p14:tracePt t="15134" x="3109913" y="1439863"/>
          <p14:tracePt t="15151" x="3116263" y="1446213"/>
          <p14:tracePt t="15158" x="3122613" y="1452563"/>
          <p14:tracePt t="15188" x="3141663" y="1458913"/>
          <p14:tracePt t="15221" x="3160713" y="1458913"/>
          <p14:tracePt t="15255" x="3205163" y="1458913"/>
          <p14:tracePt t="15288" x="3230563" y="1458913"/>
          <p14:tracePt t="15713" x="3230563" y="1465263"/>
          <p14:tracePt t="15904" x="3230563" y="1471613"/>
          <p14:tracePt t="15915" x="3236913" y="1471613"/>
          <p14:tracePt t="15928" x="3243263" y="1477963"/>
          <p14:tracePt t="15950" x="3262313" y="1484313"/>
          <p14:tracePt t="15953" x="3268663" y="1490663"/>
          <p14:tracePt t="15972" x="3294063" y="1490663"/>
          <p14:tracePt t="15989" x="3300413" y="1490663"/>
          <p14:tracePt t="16021" x="3313113" y="1497013"/>
          <p14:tracePt t="16061" x="3319463" y="1497013"/>
          <p14:tracePt t="16124" x="3325813" y="1497013"/>
          <p14:tracePt t="16141" x="3332163" y="1497013"/>
          <p14:tracePt t="16155" x="3338513" y="1497013"/>
          <p14:tracePt t="16188" x="3389313" y="1497013"/>
          <p14:tracePt t="16223" x="3473450" y="1497013"/>
          <p14:tracePt t="16257" x="3581400" y="1497013"/>
          <p14:tracePt t="16291" x="3695700" y="1497013"/>
          <p14:tracePt t="16323" x="3771900" y="1497013"/>
          <p14:tracePt t="16356" x="3778250" y="1497013"/>
          <p14:tracePt t="16936" x="3784600" y="1497013"/>
          <p14:tracePt t="16948" x="3790950" y="1497013"/>
          <p14:tracePt t="16958" x="3803650" y="1497013"/>
          <p14:tracePt t="16981" x="3835400" y="1497013"/>
          <p14:tracePt t="16984" x="3854450" y="1497013"/>
          <p14:tracePt t="16992" x="3879850" y="1497013"/>
          <p14:tracePt t="17021" x="4071938" y="1517650"/>
          <p14:tracePt t="17054" x="4300538" y="1555750"/>
          <p14:tracePt t="17087" x="4511675" y="1593850"/>
          <p14:tracePt t="17121" x="4645025" y="1600200"/>
          <p14:tracePt t="17154" x="4733925" y="1606550"/>
          <p14:tracePt t="17187" x="4797425" y="1619250"/>
          <p14:tracePt t="17221" x="4818063" y="1625600"/>
          <p14:tracePt t="17254" x="4856163" y="1644650"/>
          <p14:tracePt t="17287" x="4932363" y="1676400"/>
          <p14:tracePt t="17321" x="5072063" y="1720850"/>
          <p14:tracePt t="17354" x="5295900" y="1752600"/>
          <p14:tracePt t="17387" x="5448300" y="1752600"/>
          <p14:tracePt t="17420" x="5461000" y="1758950"/>
          <p14:tracePt t="17454" x="5486400" y="1771650"/>
          <p14:tracePt t="17490" x="5499100" y="1778000"/>
          <p14:tracePt t="17535" x="5505450" y="1778000"/>
          <p14:tracePt t="17555" x="5518150" y="1790700"/>
          <p14:tracePt t="17590" x="5657850" y="1790700"/>
          <p14:tracePt t="17623" x="5792788" y="1790700"/>
          <p14:tracePt t="17654" x="5945188" y="1784350"/>
          <p14:tracePt t="17688" x="6008688" y="1765300"/>
          <p14:tracePt t="17721" x="6021388" y="1758950"/>
          <p14:tracePt t="17755" x="6027738" y="1739900"/>
          <p14:tracePt t="17788" x="6027738" y="1714500"/>
          <p14:tracePt t="17790" x="6027738" y="1701800"/>
          <p14:tracePt t="17821" x="6021388" y="1682750"/>
          <p14:tracePt t="17854" x="6015038" y="1657350"/>
          <p14:tracePt t="17890" x="6008688" y="1644650"/>
          <p14:tracePt t="18224" x="6002338" y="1644650"/>
          <p14:tracePt t="18234" x="6002338" y="1638300"/>
          <p14:tracePt t="18247" x="5995988" y="1638300"/>
          <p14:tracePt t="18264" x="5983288" y="1638300"/>
          <p14:tracePt t="18304" x="5951538" y="1625600"/>
          <p14:tracePt t="19194" x="5951538" y="1619250"/>
          <p14:tracePt t="19209" x="5951538" y="1612900"/>
          <p14:tracePt t="19219" x="5951538" y="1600200"/>
          <p14:tracePt t="19231" x="5976938" y="1574800"/>
          <p14:tracePt t="19242" x="6002338" y="1562100"/>
          <p14:tracePt t="19256" x="6097588" y="1530350"/>
          <p14:tracePt t="19286" x="6289675" y="1490663"/>
          <p14:tracePt t="19320" x="6429375" y="1484313"/>
          <p14:tracePt t="19353" x="6486525" y="1477963"/>
          <p14:tracePt t="19386" x="6492875" y="1477963"/>
          <p14:tracePt t="19492" x="6499225" y="1477963"/>
          <p14:tracePt t="19500" x="6505575" y="1477963"/>
          <p14:tracePt t="19509" x="6511925" y="1477963"/>
          <p14:tracePt t="19536" x="6543675" y="1477963"/>
          <p14:tracePt t="19570" x="6626225" y="1465263"/>
          <p14:tracePt t="19603" x="6697663" y="1458913"/>
          <p14:tracePt t="19636" x="6723063" y="1452563"/>
          <p14:tracePt t="19780" x="6729413" y="1452563"/>
          <p14:tracePt t="19932" x="6735763" y="1452563"/>
          <p14:tracePt t="19940" x="6742113" y="1452563"/>
          <p14:tracePt t="19949" x="6748463" y="1452563"/>
          <p14:tracePt t="20628" x="6748463" y="1458913"/>
          <p14:tracePt t="20636" x="6748463" y="1465263"/>
          <p14:tracePt t="20669" x="6748463" y="1471613"/>
          <p14:tracePt t="20678" x="6742113" y="1471613"/>
          <p14:tracePt t="21188" x="6742113" y="1477963"/>
          <p14:tracePt t="21212" x="6748463" y="1477963"/>
          <p14:tracePt t="21221" x="6748463" y="1484313"/>
          <p14:tracePt t="21235" x="6754813" y="1490663"/>
          <p14:tracePt t="21236" x="6761163" y="1497013"/>
          <p14:tracePt t="21269" x="6780213" y="1504950"/>
          <p14:tracePt t="21302" x="6786563" y="1504950"/>
          <p14:tracePt t="22038" x="6792913" y="1511300"/>
          <p14:tracePt t="22046" x="6792913" y="1517650"/>
          <p14:tracePt t="22061" x="6792913" y="1524000"/>
          <p14:tracePt t="22070" x="6792913" y="1530350"/>
          <p14:tracePt t="22102" x="6748463" y="1581150"/>
          <p14:tracePt t="22135" x="6640513" y="1682750"/>
          <p14:tracePt t="22168" x="6556375" y="1752600"/>
          <p14:tracePt t="22202" x="6518275" y="1765300"/>
          <p14:tracePt t="22235" x="6505575" y="1765300"/>
          <p14:tracePt t="22268" x="6492875" y="1765300"/>
          <p14:tracePt t="22301" x="6486525" y="1765300"/>
          <p14:tracePt t="22335" x="6461125" y="1765300"/>
          <p14:tracePt t="22368" x="6448425" y="1765300"/>
          <p14:tracePt t="22446" x="6442075" y="1765300"/>
          <p14:tracePt t="22462" x="6442075" y="1758950"/>
          <p14:tracePt t="22575" x="6442075" y="1752600"/>
          <p14:tracePt t="22591" x="6435725" y="1752600"/>
          <p14:tracePt t="22598" x="6429375" y="1752600"/>
          <p14:tracePt t="22610" x="6423025" y="1752600"/>
          <p14:tracePt t="22627" x="6410325" y="1746250"/>
          <p14:tracePt t="22628" x="6403975" y="1746250"/>
          <p14:tracePt t="22668" x="6384925" y="1746250"/>
          <p14:tracePt t="23032" x="6378575" y="1746250"/>
          <p14:tracePt t="23424" x="6372225" y="1746250"/>
          <p14:tracePt t="23440" x="6365875" y="1746250"/>
          <p14:tracePt t="23481" x="6359525" y="1746250"/>
          <p14:tracePt t="23493" x="6353175" y="1746250"/>
          <p14:tracePt t="24089" x="6353175" y="1752600"/>
          <p14:tracePt t="24100" x="6353175" y="1758950"/>
          <p14:tracePt t="24112" x="6359525" y="1758950"/>
          <p14:tracePt t="24136" x="6384925" y="1765300"/>
          <p14:tracePt t="24168" x="6410325" y="1765300"/>
          <p14:tracePt t="24261" x="6416675" y="1765300"/>
          <p14:tracePt t="24583" x="6423025" y="1765300"/>
          <p14:tracePt t="24600" x="6429375" y="1765300"/>
          <p14:tracePt t="24608" x="6435725" y="1765300"/>
          <p14:tracePt t="24638" x="6461125" y="1765300"/>
          <p14:tracePt t="24670" x="6492875" y="1752600"/>
          <p14:tracePt t="24701" x="6499225" y="1746250"/>
          <p14:tracePt t="25377" x="6499225" y="1752600"/>
          <p14:tracePt t="25390" x="6499225" y="1758950"/>
          <p14:tracePt t="25422" x="6499225" y="1765300"/>
          <p14:tracePt t="26218" x="6505575" y="1771650"/>
          <p14:tracePt t="26232" x="6518275" y="1771650"/>
          <p14:tracePt t="26256" x="6530975" y="1771650"/>
          <p14:tracePt t="26269" x="6543675" y="1771650"/>
          <p14:tracePt t="26271" x="6569075" y="1771650"/>
          <p14:tracePt t="26300" x="6678613" y="1771650"/>
          <p14:tracePt t="26301" x="6710363" y="1771650"/>
          <p14:tracePt t="26333" x="6894513" y="1771650"/>
          <p14:tracePt t="26367" x="7021513" y="1784350"/>
          <p14:tracePt t="26400" x="7085013" y="1784350"/>
          <p14:tracePt t="26433" x="7131050" y="1784350"/>
          <p14:tracePt t="26467" x="7169150" y="1771650"/>
          <p14:tracePt t="26500" x="7219950" y="1739900"/>
          <p14:tracePt t="26533" x="7251700" y="1720850"/>
          <p14:tracePt t="26567" x="7270750" y="1708150"/>
          <p14:tracePt t="26600" x="7289800" y="1701800"/>
          <p14:tracePt t="26633" x="7321550" y="1701800"/>
          <p14:tracePt t="26667" x="7410450" y="1701800"/>
          <p14:tracePt t="26700" x="7518400" y="1689100"/>
          <p14:tracePt t="26733" x="7564438" y="1625600"/>
          <p14:tracePt t="26766" x="7608888" y="1530350"/>
          <p14:tracePt t="26800" x="7640638" y="1458913"/>
          <p14:tracePt t="26833" x="7666038" y="1389063"/>
          <p14:tracePt t="26867" x="7691438" y="1357313"/>
          <p14:tracePt t="26900" x="7704138" y="1350963"/>
          <p14:tracePt t="26934" x="7723188" y="1331913"/>
          <p14:tracePt t="26966" x="7773988" y="1300163"/>
          <p14:tracePt t="27000" x="7805738" y="1281113"/>
          <p14:tracePt t="27033" x="7818438" y="1262063"/>
          <p14:tracePt t="27066" x="7818438" y="1249363"/>
          <p14:tracePt t="27249" x="7824788" y="1249363"/>
          <p14:tracePt t="27265" x="7831138" y="1249363"/>
          <p14:tracePt t="27276" x="7837488" y="1249363"/>
          <p14:tracePt t="27294" x="7843838" y="1249363"/>
          <p14:tracePt t="27316" x="7856538" y="1255713"/>
          <p14:tracePt t="27333" x="7862888" y="1255713"/>
          <p14:tracePt t="27335" x="7869238" y="1262063"/>
          <p14:tracePt t="27368" x="7888288" y="1262063"/>
          <p14:tracePt t="27401" x="7907338" y="1268413"/>
          <p14:tracePt t="27433" x="7926388" y="1281113"/>
          <p14:tracePt t="27467" x="7945438" y="1293813"/>
          <p14:tracePt t="27500" x="7970838" y="1306513"/>
          <p14:tracePt t="27501" x="7989888" y="1312863"/>
          <p14:tracePt t="27533" x="8054975" y="1331913"/>
          <p14:tracePt t="27567" x="8118475" y="1357313"/>
          <p14:tracePt t="27600" x="8188325" y="1370013"/>
          <p14:tracePt t="27633" x="8245475" y="1395413"/>
          <p14:tracePt t="27670" x="8353425" y="1427163"/>
          <p14:tracePt t="27700" x="8469313" y="1446213"/>
          <p14:tracePt t="27733" x="8558213" y="1458913"/>
          <p14:tracePt t="27767" x="8628063" y="1458913"/>
          <p14:tracePt t="27800" x="8653463" y="1458913"/>
          <p14:tracePt t="27833" x="8672513" y="1452563"/>
          <p14:tracePt t="27867" x="8685213" y="1439863"/>
          <p14:tracePt t="27900" x="8697913" y="1433513"/>
          <p14:tracePt t="27901" x="8704263" y="1433513"/>
          <p14:tracePt t="27933" x="8716963" y="1427163"/>
          <p14:tracePt t="27966" x="8748713" y="1420813"/>
          <p14:tracePt t="28001" x="8755063" y="1420813"/>
          <p14:tracePt t="28034" x="8761413" y="1420813"/>
          <p14:tracePt t="28067" x="8799513" y="1420813"/>
          <p14:tracePt t="28101" x="8824913" y="1420813"/>
          <p14:tracePt t="28525" x="8824913" y="1414463"/>
          <p14:tracePt t="29545" x="8818563" y="1414463"/>
          <p14:tracePt t="29558" x="8812213" y="1414463"/>
          <p14:tracePt t="29568" x="8799513" y="1414463"/>
          <p14:tracePt t="29588" x="8767763" y="1408113"/>
          <p14:tracePt t="29590" x="8736013" y="1401763"/>
          <p14:tracePt t="29601" x="8691563" y="1395413"/>
          <p14:tracePt t="29632" x="8397875" y="1331913"/>
          <p14:tracePt t="29667" x="8162925" y="1287463"/>
          <p14:tracePt t="29701" x="8131175" y="1281113"/>
          <p14:tracePt t="30192" x="8124825" y="1274763"/>
          <p14:tracePt t="30521" x="8118475" y="1274763"/>
          <p14:tracePt t="30550" x="8118475" y="1281113"/>
          <p14:tracePt t="30566" x="8118475" y="1287463"/>
          <p14:tracePt t="30574" x="8118475" y="1293813"/>
          <p14:tracePt t="30602" x="8118475" y="1325563"/>
          <p14:tracePt t="30634" x="8137525" y="1433513"/>
          <p14:tracePt t="30665" x="8207375" y="1676400"/>
          <p14:tracePt t="30699" x="8264525" y="2033588"/>
          <p14:tracePt t="30732" x="8283575" y="2505075"/>
          <p14:tracePt t="30733" x="8283575" y="2593975"/>
          <p14:tracePt t="30765" x="8283575" y="2817813"/>
          <p14:tracePt t="30798" x="8264525" y="2874963"/>
          <p14:tracePt t="30944" x="8264525" y="2881313"/>
          <p14:tracePt t="30967" x="8258175" y="2881313"/>
          <p14:tracePt t="30974" x="8251825" y="2881313"/>
          <p14:tracePt t="30993" x="8245475" y="2874963"/>
          <p14:tracePt t="31003" x="8239125" y="2874963"/>
          <p14:tracePt t="31004" x="8232775" y="2874963"/>
          <p14:tracePt t="31031" x="8220075" y="2868613"/>
          <p14:tracePt t="31064" x="8220075" y="2862263"/>
          <p14:tracePt t="31098" x="8213725" y="2868613"/>
          <p14:tracePt t="31131" x="8213725" y="2944813"/>
          <p14:tracePt t="31132" x="8213725" y="2976563"/>
          <p14:tracePt t="31164" x="8213725" y="3109913"/>
          <p14:tracePt t="31198" x="8213725" y="3154363"/>
          <p14:tracePt t="31231" x="8213725" y="3160713"/>
          <p14:tracePt t="31399" x="8213725" y="3167063"/>
          <p14:tracePt t="31408" x="8213725" y="3173413"/>
          <p14:tracePt t="31419" x="8213725" y="3179763"/>
          <p14:tracePt t="31423" x="8213725" y="3186113"/>
          <p14:tracePt t="31447" x="8213725" y="3205163"/>
          <p14:tracePt t="31481" x="8213725" y="3232150"/>
          <p14:tracePt t="31515" x="8213725" y="3238500"/>
          <p14:tracePt t="31549" x="8213725" y="3263900"/>
          <p14:tracePt t="31582" x="8213725" y="3321050"/>
          <p14:tracePt t="31615" x="8181975" y="3416300"/>
          <p14:tracePt t="31649" x="8156575" y="3505200"/>
          <p14:tracePt t="31682" x="8150225" y="3530600"/>
          <p14:tracePt t="31749" x="8143875" y="3536950"/>
          <p14:tracePt t="31781" x="8137525" y="3536950"/>
          <p14:tracePt t="31936" x="8137525" y="3543300"/>
          <p14:tracePt t="31949" x="8131175" y="3543300"/>
          <p14:tracePt t="32208" x="8131175" y="3549650"/>
          <p14:tracePt t="32219" x="8124825" y="3556000"/>
          <p14:tracePt t="32237" x="8124825" y="3562350"/>
          <p14:tracePt t="32456" x="8124825" y="3568700"/>
          <p14:tracePt t="32466" x="8118475" y="3568700"/>
          <p14:tracePt t="32471" x="8118475" y="3575050"/>
          <p14:tracePt t="32656" x="8112125" y="3575050"/>
          <p14:tracePt t="32726" x="8105775" y="3575050"/>
          <p14:tracePt t="32752" x="8099425" y="3575050"/>
          <p14:tracePt t="32764" x="8093075" y="3575050"/>
          <p14:tracePt t="32784" x="8086725" y="3575050"/>
          <p14:tracePt t="32815" x="8074025" y="3568700"/>
          <p14:tracePt t="32848" x="8061325" y="3568700"/>
          <p14:tracePt t="32882" x="8042275" y="3556000"/>
          <p14:tracePt t="32915" x="8010525" y="3543300"/>
          <p14:tracePt t="32949" x="7926388" y="3511550"/>
          <p14:tracePt t="32982" x="7875588" y="3498850"/>
          <p14:tracePt t="33000" x="7843838" y="3492500"/>
          <p14:tracePt t="33030" x="7780338" y="3441700"/>
          <p14:tracePt t="33063" x="7678738" y="3352800"/>
          <p14:tracePt t="33097" x="7570788" y="3270250"/>
          <p14:tracePt t="33130" x="7493000" y="3179763"/>
          <p14:tracePt t="33164" x="7461250" y="3103563"/>
          <p14:tracePt t="33165" x="7454900" y="3078163"/>
          <p14:tracePt t="33197" x="7397750" y="2989263"/>
          <p14:tracePt t="33230" x="7283450" y="2887663"/>
          <p14:tracePt t="33263" x="7131050" y="2752725"/>
          <p14:tracePt t="33297" x="7078663" y="2682875"/>
          <p14:tracePt t="33330" x="7078663" y="2613025"/>
          <p14:tracePt t="33363" x="7078663" y="2600325"/>
          <p14:tracePt t="33420" x="7085013" y="2606675"/>
          <p14:tracePt t="33437" x="7092950" y="2606675"/>
          <p14:tracePt t="33501" x="7099300" y="2613025"/>
          <p14:tracePt t="33508" x="7105650" y="2613025"/>
          <p14:tracePt t="33530" x="7137400" y="2625725"/>
          <p14:tracePt t="33563" x="7251700" y="2625725"/>
          <p14:tracePt t="33599" x="7505700" y="2625725"/>
          <p14:tracePt t="33632" x="7602538" y="2644775"/>
          <p14:tracePt t="33666" x="7615238" y="2644775"/>
          <p14:tracePt t="33807" x="7621588" y="2644775"/>
          <p14:tracePt t="33823" x="7627938" y="2644775"/>
          <p14:tracePt t="33832" x="7634288" y="2651125"/>
          <p14:tracePt t="34016" x="7634288" y="2657475"/>
          <p14:tracePt t="34027" x="7640638" y="2657475"/>
          <p14:tracePt t="34038" x="7646988" y="2657475"/>
          <p14:tracePt t="34042" x="7653338" y="2657475"/>
          <p14:tracePt t="34063" x="7666038" y="2663825"/>
          <p14:tracePt t="34082" x="7697788" y="2663825"/>
          <p14:tracePt t="34113" x="7780338" y="2663825"/>
          <p14:tracePt t="34146" x="7850188" y="2663825"/>
          <p14:tracePt t="34180" x="7888288" y="2663825"/>
          <p14:tracePt t="34213" x="7913688" y="2663825"/>
          <p14:tracePt t="34247" x="7945438" y="2663825"/>
          <p14:tracePt t="34280" x="7958138" y="2663825"/>
          <p14:tracePt t="34333" x="7964488" y="2663825"/>
          <p14:tracePt t="34347" x="7970838" y="2663825"/>
          <p14:tracePt t="34380" x="7989888" y="2663825"/>
          <p14:tracePt t="34413" x="8016875" y="2663825"/>
          <p14:tracePt t="34447" x="8035925" y="2663825"/>
          <p14:tracePt t="34480" x="8042275" y="2663825"/>
          <p14:tracePt t="34800" x="8048625" y="2663825"/>
          <p14:tracePt t="34812" x="8054975" y="2663825"/>
          <p14:tracePt t="34823" x="8061325" y="2663825"/>
          <p14:tracePt t="34843" x="8074025" y="2663825"/>
          <p14:tracePt t="34845" x="8080375" y="2663825"/>
          <p14:tracePt t="34879" x="8086725" y="2663825"/>
          <p14:tracePt t="34981" x="8093075" y="2670175"/>
          <p14:tracePt t="34997" x="8093075" y="2676525"/>
          <p14:tracePt t="35013" x="8086725" y="2676525"/>
          <p14:tracePt t="35021" x="8080375" y="2682875"/>
          <p14:tracePt t="35046" x="8029575" y="2689225"/>
          <p14:tracePt t="35079" x="7951788" y="2689225"/>
          <p14:tracePt t="35113" x="7869238" y="2689225"/>
          <p14:tracePt t="35146" x="7786688" y="2689225"/>
          <p14:tracePt t="35180" x="7723188" y="2689225"/>
          <p14:tracePt t="35181" x="7716838" y="2689225"/>
          <p14:tracePt t="35213" x="7685088" y="2689225"/>
          <p14:tracePt t="35246" x="7678738" y="2689225"/>
          <p14:tracePt t="35310" x="7672388" y="2689225"/>
          <p14:tracePt t="35318" x="7666038" y="2689225"/>
          <p14:tracePt t="35406" x="7672388" y="2689225"/>
          <p14:tracePt t="35415" x="7678738" y="2689225"/>
          <p14:tracePt t="35422" x="7697788" y="2695575"/>
          <p14:tracePt t="35446" x="7773988" y="2701925"/>
          <p14:tracePt t="35480" x="7913688" y="2701925"/>
          <p14:tracePt t="35513" x="8029575" y="2701925"/>
          <p14:tracePt t="35546" x="8048625" y="2701925"/>
          <p14:tracePt t="35582" x="8054975" y="2695575"/>
          <p14:tracePt t="35615" x="8061325" y="2682875"/>
          <p14:tracePt t="35647" x="8067675" y="2676525"/>
          <p14:tracePt t="35680" x="8080375" y="2663825"/>
          <p14:tracePt t="35713" x="8093075" y="2657475"/>
          <p14:tracePt t="35747" x="8124825" y="2657475"/>
          <p14:tracePt t="35780" x="8175625" y="2657475"/>
          <p14:tracePt t="35813" x="8188325" y="2657475"/>
          <p14:tracePt t="35845" x="8207375" y="2663825"/>
          <p14:tracePt t="35879" x="8226425" y="2663825"/>
          <p14:tracePt t="35913" x="8232775" y="2663825"/>
          <p14:tracePt t="36105" x="8239125" y="2663825"/>
          <p14:tracePt t="36116" x="8245475" y="2663825"/>
          <p14:tracePt t="36127" x="8251825" y="2663825"/>
          <p14:tracePt t="36140" x="8258175" y="2663825"/>
          <p14:tracePt t="36143" x="8270875" y="2663825"/>
          <p14:tracePt t="36179" x="8308975" y="2663825"/>
          <p14:tracePt t="36213" x="8315325" y="2663825"/>
          <p14:tracePt t="36245" x="8315325" y="2651125"/>
          <p14:tracePt t="36282" x="8315325" y="2625725"/>
          <p14:tracePt t="36313" x="8321675" y="2600325"/>
          <p14:tracePt t="36346" x="8347075" y="2549525"/>
          <p14:tracePt t="36382" x="8442325" y="2447925"/>
          <p14:tracePt t="36414" x="8475663" y="2416175"/>
          <p14:tracePt t="36445" x="8488363" y="2403475"/>
          <p14:tracePt t="36479" x="8488363" y="2397125"/>
          <p14:tracePt t="36556" x="8488363" y="2390775"/>
          <p14:tracePt t="36564" x="8494713" y="2384425"/>
          <p14:tracePt t="36579" x="8501063" y="2384425"/>
          <p14:tracePt t="36612" x="8558213" y="2306638"/>
          <p14:tracePt t="36645" x="8583613" y="2268538"/>
          <p14:tracePt t="36985" x="8589963" y="2268538"/>
          <p14:tracePt t="36997" x="8596313" y="2268538"/>
          <p14:tracePt t="37000" x="8596313" y="2262188"/>
          <p14:tracePt t="37008" x="8602663" y="2262188"/>
          <p14:tracePt t="37027" x="8609013" y="2255838"/>
          <p14:tracePt t="37472" x="8602663" y="2255838"/>
          <p14:tracePt t="37487" x="8589963" y="2255838"/>
          <p14:tracePt t="37497" x="8577263" y="2255838"/>
          <p14:tracePt t="37511" x="8551863" y="2255838"/>
          <p14:tracePt t="37545" x="8469313" y="2274888"/>
          <p14:tracePt t="37581" x="8347075" y="2332038"/>
          <p14:tracePt t="37583" x="8296275" y="2365375"/>
          <p14:tracePt t="37612" x="7977188" y="2581275"/>
          <p14:tracePt t="37646" x="7486650" y="2824163"/>
          <p14:tracePt t="37679" x="7162800" y="2919413"/>
          <p14:tracePt t="37714" x="6818313" y="2944813"/>
          <p14:tracePt t="37747" x="6486525" y="2976563"/>
          <p14:tracePt t="37779" x="6251575" y="3008313"/>
          <p14:tracePt t="37781" x="6194425" y="3008313"/>
          <p14:tracePt t="37812" x="6034088" y="3027363"/>
          <p14:tracePt t="37814" x="5957888" y="3033713"/>
          <p14:tracePt t="37846" x="5556250" y="3052763"/>
          <p14:tracePt t="37879" x="4983163" y="3148013"/>
          <p14:tracePt t="37912" x="4378325" y="3308350"/>
          <p14:tracePt t="37946" x="3746500" y="3486150"/>
          <p14:tracePt t="37979" x="3109913" y="3638550"/>
          <p14:tracePt t="38012" x="2670175" y="3716338"/>
          <p14:tracePt t="38013" x="2562225" y="3729038"/>
          <p14:tracePt t="38045" x="2236788" y="3798888"/>
          <p14:tracePt t="38079" x="1968500" y="3894138"/>
          <p14:tracePt t="38112" x="1860550" y="3906838"/>
          <p14:tracePt t="38145" x="1841500" y="3906838"/>
          <p14:tracePt t="38189" x="1835150" y="3906838"/>
          <p14:tracePt t="38216" x="1835150" y="3919538"/>
          <p14:tracePt t="38247" x="1835150" y="3976688"/>
          <p14:tracePt t="38278" x="1790700" y="4079875"/>
          <p14:tracePt t="38312" x="1663700" y="4105275"/>
          <p14:tracePt t="38345" x="1344613" y="4124325"/>
          <p14:tracePt t="38378" x="1063625" y="4130675"/>
          <p14:tracePt t="38412" x="1006475" y="4130675"/>
          <p14:tracePt t="38477" x="1012825" y="4130675"/>
          <p14:tracePt t="38493" x="1019175" y="4130675"/>
          <p14:tracePt t="38512" x="1031875" y="4130675"/>
          <p14:tracePt t="38545" x="1076325" y="4130675"/>
          <p14:tracePt t="38578" x="1101725" y="4137025"/>
          <p14:tracePt t="38621" x="1108075" y="4137025"/>
          <p14:tracePt t="38645" x="1120775" y="4130675"/>
          <p14:tracePt t="38678" x="1139825" y="4105275"/>
          <p14:tracePt t="38712" x="1166813" y="4059238"/>
          <p14:tracePt t="38745" x="1204913" y="4027488"/>
          <p14:tracePt t="38779" x="1204913" y="4021138"/>
          <p14:tracePt t="39104" x="1211263" y="4027488"/>
          <p14:tracePt t="39116" x="1217613" y="4046538"/>
          <p14:tracePt t="39120" x="1223963" y="4065588"/>
          <p14:tracePt t="39129" x="1236663" y="4079875"/>
          <p14:tracePt t="39163" x="1255713" y="4092575"/>
          <p14:tracePt t="39180" x="1274763" y="4092575"/>
          <p14:tracePt t="39211" x="1287463" y="4079875"/>
          <p14:tracePt t="39244" x="1293813" y="4046538"/>
          <p14:tracePt t="39414" x="1293813" y="4040188"/>
          <p14:tracePt t="39422" x="1293813" y="4033838"/>
          <p14:tracePt t="39438" x="1293813" y="4021138"/>
          <p14:tracePt t="39452" x="1293813" y="4014788"/>
          <p14:tracePt t="39477" x="1293813" y="4008438"/>
          <p14:tracePt t="39639" x="1293813" y="4002088"/>
          <p14:tracePt t="39647" x="1287463" y="4002088"/>
          <p14:tracePt t="39655" x="1281113" y="3995738"/>
          <p14:tracePt t="39694" x="1274763" y="3989388"/>
          <p14:tracePt t="39712" x="1268413" y="3983038"/>
          <p14:tracePt t="39745" x="1249363" y="3983038"/>
          <p14:tracePt t="39779" x="1293813" y="3976688"/>
          <p14:tracePt t="39813" x="1287463" y="3983038"/>
          <p14:tracePt t="39845" x="1274763" y="4014788"/>
          <p14:tracePt t="39878" x="1230313" y="3995738"/>
          <p14:tracePt t="39911" x="1192213" y="3963988"/>
          <p14:tracePt t="40007" x="1198563" y="3963988"/>
          <p14:tracePt t="40018" x="1204913" y="3963988"/>
          <p14:tracePt t="40032" x="1223963" y="3963988"/>
          <p14:tracePt t="40057" x="1243013" y="3970338"/>
          <p14:tracePt t="40095" x="1230313" y="3970338"/>
          <p14:tracePt t="40112" x="1211263" y="3970338"/>
          <p14:tracePt t="40144" x="1204913" y="3976688"/>
          <p14:tracePt t="40177" x="1198563" y="3989388"/>
          <p14:tracePt t="40211" x="1185863" y="4008438"/>
          <p14:tracePt t="40244" x="1173163" y="4052888"/>
          <p14:tracePt t="40278" x="1217613" y="4105275"/>
          <p14:tracePt t="40310" x="1255713" y="4137025"/>
          <p14:tracePt t="40344" x="1293813" y="4162425"/>
          <p14:tracePt t="40388" x="1300163" y="4168775"/>
          <p14:tracePt t="40410" x="1306513" y="4175125"/>
          <p14:tracePt t="40443" x="1325563" y="4181475"/>
          <p14:tracePt t="40444" x="1325563" y="4187825"/>
          <p14:tracePt t="40477" x="1350963" y="4206875"/>
          <p14:tracePt t="40510" x="1382713" y="4219575"/>
          <p14:tracePt t="40544" x="1395413" y="4225925"/>
          <p14:tracePt t="40577" x="1408113" y="4238625"/>
          <p14:tracePt t="40611" x="1420813" y="4257675"/>
          <p14:tracePt t="40644" x="1427163" y="4257675"/>
          <p14:tracePt t="40645" x="1427163" y="4264025"/>
          <p14:tracePt t="40678" x="1427163" y="4289425"/>
          <p14:tracePt t="40711" x="1446213" y="4340225"/>
          <p14:tracePt t="40744" x="1471613" y="4378325"/>
          <p14:tracePt t="40777" x="1503363" y="4397375"/>
          <p14:tracePt t="40810" x="1535113" y="4397375"/>
          <p14:tracePt t="40846" x="1554163" y="4391025"/>
          <p14:tracePt t="40877" x="1585913" y="4371975"/>
          <p14:tracePt t="40910" x="1625600" y="4340225"/>
          <p14:tracePt t="40944" x="1638300" y="4327525"/>
          <p14:tracePt t="40988" x="1644650" y="4327525"/>
          <p14:tracePt t="41010" x="1651000" y="4327525"/>
          <p14:tracePt t="41043" x="1663700" y="4327525"/>
          <p14:tracePt t="41078" x="1689100" y="4327525"/>
          <p14:tracePt t="41111" x="1720850" y="4327525"/>
          <p14:tracePt t="41144" x="1733550" y="4321175"/>
          <p14:tracePt t="41221" x="1739900" y="4321175"/>
          <p14:tracePt t="41229" x="1746250" y="4314825"/>
          <p14:tracePt t="41245" x="1752600" y="4314825"/>
          <p14:tracePt t="41277" x="1778000" y="4308475"/>
          <p14:tracePt t="41310" x="1847850" y="4321175"/>
          <p14:tracePt t="41343" x="1943100" y="4346575"/>
          <p14:tracePt t="41377" x="2065338" y="4359275"/>
          <p14:tracePt t="41410" x="2116138" y="4359275"/>
          <p14:tracePt t="41444" x="2128838" y="4359275"/>
          <p14:tracePt t="41446" x="2135188" y="4359275"/>
          <p14:tracePt t="41477" x="2154238" y="4346575"/>
          <p14:tracePt t="41510" x="2198688" y="4308475"/>
          <p14:tracePt t="41544" x="2312988" y="4225925"/>
          <p14:tracePt t="41577" x="2395538" y="4149725"/>
          <p14:tracePt t="41610" x="2420938" y="4098925"/>
          <p14:tracePt t="41643" x="2427288" y="4046538"/>
          <p14:tracePt t="41680" x="2446338" y="3963988"/>
          <p14:tracePt t="41711" x="2452688" y="3919538"/>
          <p14:tracePt t="41744" x="2478088" y="3868738"/>
          <p14:tracePt t="41777" x="2490788" y="3817938"/>
          <p14:tracePt t="41811" x="2509838" y="3767138"/>
          <p14:tracePt t="41844" x="2530475" y="3703638"/>
          <p14:tracePt t="41846" x="2536825" y="3684588"/>
          <p14:tracePt t="41877" x="2562225" y="3581400"/>
          <p14:tracePt t="41911" x="2600325" y="3473450"/>
          <p14:tracePt t="41944" x="2625725" y="3409950"/>
          <p14:tracePt t="41977" x="2657475" y="3365500"/>
          <p14:tracePt t="42010" x="2701925" y="3327400"/>
          <p14:tracePt t="42044" x="2752725" y="3308350"/>
          <p14:tracePt t="42045" x="2771775" y="3308350"/>
          <p14:tracePt t="42077" x="2822575" y="3308350"/>
          <p14:tracePt t="42110" x="2867025" y="3308350"/>
          <p14:tracePt t="42143" x="2892425" y="3308350"/>
          <p14:tracePt t="42176" x="2924175" y="3327400"/>
          <p14:tracePt t="42210" x="2962275" y="3346450"/>
          <p14:tracePt t="42243" x="2982913" y="3371850"/>
          <p14:tracePt t="42278" x="3033713" y="3448050"/>
          <p14:tracePt t="42311" x="3071813" y="3492500"/>
          <p14:tracePt t="42343" x="3097213" y="3543300"/>
          <p14:tracePt t="42377" x="3135313" y="3606800"/>
          <p14:tracePt t="42412" x="3186113" y="3703638"/>
          <p14:tracePt t="42415" x="3192463" y="3729038"/>
          <p14:tracePt t="42444" x="3224213" y="3798888"/>
          <p14:tracePt t="42446" x="3236913" y="3824288"/>
          <p14:tracePt t="42477" x="3287713" y="3925888"/>
          <p14:tracePt t="42511" x="3363913" y="4052888"/>
          <p14:tracePt t="42543" x="3448050" y="4168775"/>
          <p14:tracePt t="42577" x="3505200" y="4283075"/>
          <p14:tracePt t="42613" x="3549650" y="4378325"/>
          <p14:tracePt t="42616" x="3556000" y="4397375"/>
          <p14:tracePt t="42643" x="3575050" y="4435475"/>
          <p14:tracePt t="42676" x="3587750" y="4473575"/>
          <p14:tracePt t="42713" x="3606800" y="4498975"/>
          <p14:tracePt t="42744" x="3619500" y="4519613"/>
          <p14:tracePt t="42777" x="3632200" y="4545013"/>
          <p14:tracePt t="42810" x="3638550" y="4576763"/>
          <p14:tracePt t="42843" x="3708400" y="4633913"/>
          <p14:tracePt t="42876" x="3727450" y="4659313"/>
          <p14:tracePt t="42950" x="3733800" y="4659313"/>
          <p14:tracePt t="42990" x="3733800" y="4652963"/>
          <p14:tracePt t="42997" x="3721100" y="4646613"/>
          <p14:tracePt t="43010" x="3708400" y="4633913"/>
          <p14:tracePt t="43043" x="3651250" y="4576763"/>
          <p14:tracePt t="43076" x="3556000" y="4448175"/>
          <p14:tracePt t="43110" x="3505200" y="4365625"/>
          <p14:tracePt t="43143" x="3402013" y="4238625"/>
          <p14:tracePt t="43176" x="3275013" y="4065588"/>
          <p14:tracePt t="43210" x="3198813" y="3868738"/>
          <p14:tracePt t="43243" x="3173413" y="3735388"/>
          <p14:tracePt t="43245" x="3173413" y="3703638"/>
          <p14:tracePt t="43276" x="3173413" y="3625850"/>
          <p14:tracePt t="43309" x="3173413" y="3613150"/>
          <p14:tracePt t="43349" x="3173413" y="3606800"/>
          <p14:tracePt t="43381" x="3173413" y="3613150"/>
          <p14:tracePt t="43411" x="3173413" y="3659188"/>
          <p14:tracePt t="43444" x="3179763" y="3773488"/>
          <p14:tracePt t="43446" x="3192463" y="3817938"/>
          <p14:tracePt t="43478" x="3249613" y="4002088"/>
          <p14:tracePt t="43511" x="3319463" y="4213225"/>
          <p14:tracePt t="43544" x="3408363" y="4365625"/>
          <p14:tracePt t="43577" x="3511550" y="4454525"/>
          <p14:tracePt t="43610" x="3581400" y="4513263"/>
          <p14:tracePt t="43643" x="3613150" y="4551363"/>
          <p14:tracePt t="43675" x="3625850" y="4564063"/>
          <p14:tracePt t="43676" x="3625850" y="4570413"/>
          <p14:tracePt t="43712" x="3651250" y="4589463"/>
          <p14:tracePt t="43744" x="3670300" y="4608513"/>
          <p14:tracePt t="43912" x="3676650" y="4608513"/>
          <p14:tracePt t="43936" x="3676650" y="4595813"/>
          <p14:tracePt t="43948" x="3663950" y="4589463"/>
          <p14:tracePt t="43952" x="3651250" y="4570413"/>
          <p14:tracePt t="43961" x="3632200" y="4551363"/>
          <p14:tracePt t="43979" x="3594100" y="4492625"/>
          <p14:tracePt t="43981" x="3575050" y="4467225"/>
          <p14:tracePt t="44009" x="3486150" y="4295775"/>
          <p14:tracePt t="44042" x="3344863" y="4002088"/>
          <p14:tracePt t="44075" x="3243263" y="3754438"/>
          <p14:tracePt t="44112" x="3211513" y="3671888"/>
          <p14:tracePt t="44213" x="3211513" y="3665538"/>
          <p14:tracePt t="44246" x="3211513" y="3671888"/>
          <p14:tracePt t="44253" x="3211513" y="3678238"/>
          <p14:tracePt t="44277" x="3211513" y="3684588"/>
          <p14:tracePt t="44832" x="3211513" y="3690938"/>
          <p14:tracePt t="44843" x="3211513" y="3697288"/>
          <p14:tracePt t="44847" x="3211513" y="3703638"/>
          <p14:tracePt t="44858" x="3224213" y="3716338"/>
          <p14:tracePt t="44873" x="3262313" y="3754438"/>
          <p14:tracePt t="44893" x="3325813" y="3811588"/>
          <p14:tracePt t="44926" x="3370263" y="3836988"/>
          <p14:tracePt t="44974" x="3376613" y="3836988"/>
          <p14:tracePt t="44997" x="3370263" y="3824288"/>
          <p14:tracePt t="45026" x="3306763" y="3760788"/>
          <p14:tracePt t="45059" x="3046413" y="3632200"/>
          <p14:tracePt t="45093" x="2446338" y="3511550"/>
          <p14:tracePt t="45126" x="2032000" y="3492500"/>
          <p14:tracePt t="45159" x="1816100" y="3492500"/>
          <p14:tracePt t="45193" x="1733550" y="3536950"/>
          <p14:tracePt t="45226" x="1695450" y="3549650"/>
          <p14:tracePt t="45259" x="1638300" y="3549650"/>
          <p14:tracePt t="45293" x="1573213" y="3543300"/>
          <p14:tracePt t="45358" x="1566863" y="3536950"/>
          <p14:tracePt t="45365" x="1560513" y="3536950"/>
          <p14:tracePt t="45393" x="1547813" y="3530600"/>
          <p14:tracePt t="45426" x="1497013" y="3511550"/>
          <p14:tracePt t="45460" x="1433513" y="3505200"/>
          <p14:tracePt t="45461" x="1414463" y="3505200"/>
          <p14:tracePt t="45493" x="1401763" y="3498850"/>
          <p14:tracePt t="45711" x="1395413" y="3498850"/>
          <p14:tracePt t="45720" x="1389063" y="3498850"/>
          <p14:tracePt t="45730" x="1382713" y="3492500"/>
          <p14:tracePt t="45758" x="1370013" y="3479800"/>
          <p14:tracePt t="45792" x="1350963" y="3473450"/>
          <p14:tracePt t="45825" x="1331913" y="3473450"/>
          <p14:tracePt t="45858" x="1281113" y="3467100"/>
          <p14:tracePt t="45892" x="1217613" y="3454400"/>
          <p14:tracePt t="45893" x="1211263" y="3454400"/>
          <p14:tracePt t="45926" x="1198563" y="3454400"/>
          <p14:tracePt t="46281" x="1192213" y="3454400"/>
          <p14:tracePt t="46291" x="1192213" y="3448050"/>
          <p14:tracePt t="46299" x="1192213" y="3435350"/>
          <p14:tracePt t="46326" x="1185863" y="3416300"/>
          <p14:tracePt t="46416" x="1179513" y="3409950"/>
          <p14:tracePt t="46422" x="1173163" y="3409950"/>
          <p14:tracePt t="46438" x="1166813" y="3409950"/>
          <p14:tracePt t="46458" x="1160463" y="3409950"/>
          <p14:tracePt t="46493" x="1139825" y="3429000"/>
          <p14:tracePt t="46526" x="1127125" y="3441700"/>
          <p14:tracePt t="46780" x="1120775" y="3441700"/>
          <p14:tracePt t="46793" x="1114425" y="3441700"/>
          <p14:tracePt t="46808" x="1108075" y="3429000"/>
          <p14:tracePt t="46826" x="1108075" y="3403600"/>
          <p14:tracePt t="46857" x="1095375" y="3340100"/>
          <p14:tracePt t="46891" x="1095375" y="3289300"/>
          <p14:tracePt t="46924" x="1095375" y="3225800"/>
          <p14:tracePt t="46957" x="1095375" y="3186113"/>
          <p14:tracePt t="47384" x="1089025" y="3186113"/>
          <p14:tracePt t="47780" x="1082675" y="3186113"/>
          <p14:tracePt t="47797" x="1082675" y="3192463"/>
          <p14:tracePt t="47814" x="1076325" y="3192463"/>
          <p14:tracePt t="48120" x="1076325" y="3198813"/>
          <p14:tracePt t="48131" x="1069975" y="3198813"/>
          <p14:tracePt t="48147" x="1069975" y="3205163"/>
          <p14:tracePt t="48416" x="1069975" y="3211513"/>
          <p14:tracePt t="48426" x="1063625" y="3211513"/>
          <p14:tracePt t="48438" x="1057275" y="3211513"/>
          <p14:tracePt t="48457" x="1057275" y="3219450"/>
          <p14:tracePt t="48492" x="1050925" y="3219450"/>
          <p14:tracePt t="48776" x="1044575" y="3219450"/>
          <p14:tracePt t="48785" x="1044575" y="3225800"/>
          <p14:tracePt t="48797" x="1038225" y="3225800"/>
          <p14:tracePt t="48825" x="1038225" y="3232150"/>
          <p14:tracePt t="48926" x="1038225" y="3225800"/>
          <p14:tracePt t="48933" x="1038225" y="3211513"/>
          <p14:tracePt t="48943" x="1038225" y="3205163"/>
          <p14:tracePt t="48960" x="1038225" y="3179763"/>
          <p14:tracePt t="48990" x="1082675" y="2963863"/>
          <p14:tracePt t="49023" x="1185863" y="2549525"/>
          <p14:tracePt t="49056" x="1262063" y="2312988"/>
          <p14:tracePt t="49090" x="1262063" y="2198688"/>
          <p14:tracePt t="49123" x="1262063" y="2039938"/>
          <p14:tracePt t="49157" x="1262063" y="1771650"/>
          <p14:tracePt t="49191" x="1262063" y="1676400"/>
          <p14:tracePt t="49224" x="1262063" y="1657350"/>
          <p14:tracePt t="49259" x="1274763" y="1657350"/>
          <p14:tracePt t="49292" x="1363663" y="1670050"/>
          <p14:tracePt t="49295" x="1408113" y="1676400"/>
          <p14:tracePt t="49326" x="1733550" y="1676400"/>
          <p14:tracePt t="49358" x="2224088" y="1676400"/>
          <p14:tracePt t="49391" x="2797175" y="1676400"/>
          <p14:tracePt t="49425" x="3224213" y="1676400"/>
          <p14:tracePt t="49457" x="3619500" y="1657350"/>
          <p14:tracePt t="49490" x="4065588" y="1657350"/>
          <p14:tracePt t="49526" x="4670425" y="1619250"/>
          <p14:tracePt t="49557" x="5378450" y="1555750"/>
          <p14:tracePt t="49590" x="5970588" y="1600200"/>
          <p14:tracePt t="49624" x="6327775" y="1657350"/>
          <p14:tracePt t="49657" x="6626225" y="1682750"/>
          <p14:tracePt t="49690" x="6780213" y="1682750"/>
          <p14:tracePt t="49724" x="6977063" y="1695450"/>
          <p14:tracePt t="49725" x="7040563" y="1708150"/>
          <p14:tracePt t="49757" x="7239000" y="1714500"/>
          <p14:tracePt t="49790" x="7258050" y="1714500"/>
          <p14:tracePt t="49824" x="7219950" y="1714500"/>
          <p14:tracePt t="49857" x="7112000" y="1714500"/>
          <p14:tracePt t="49893" x="6888163" y="1714500"/>
          <p14:tracePt t="49897" x="6780213" y="1714500"/>
          <p14:tracePt t="49926" x="6238875" y="1727200"/>
          <p14:tracePt t="49957" x="5230813" y="1816100"/>
          <p14:tracePt t="49990" x="4325938" y="1917700"/>
          <p14:tracePt t="50024" x="4040188" y="1938338"/>
          <p14:tracePt t="50057" x="3989388" y="1938338"/>
          <p14:tracePt t="50093" x="3957638" y="1938338"/>
          <p14:tracePt t="50096" x="3944938" y="1938338"/>
          <p14:tracePt t="50124" x="3887788" y="1938338"/>
          <p14:tracePt t="50125" x="3867150" y="1938338"/>
          <p14:tracePt t="50157" x="3784600" y="1938338"/>
          <p14:tracePt t="50190" x="3733800" y="1938338"/>
          <p14:tracePt t="50416" x="3727450" y="1938338"/>
          <p14:tracePt t="50427" x="3721100" y="1938338"/>
          <p14:tracePt t="50446" x="3714750" y="1944688"/>
          <p14:tracePt t="51041" x="3708400" y="1944688"/>
          <p14:tracePt t="51054" x="3702050" y="1944688"/>
          <p14:tracePt t="51060" x="3702050" y="1931988"/>
          <p14:tracePt t="51064" x="3689350" y="1924050"/>
          <p14:tracePt t="51073" x="3683000" y="1911350"/>
          <p14:tracePt t="51106" x="3638550" y="1873250"/>
          <p14:tracePt t="51124" x="3619500" y="1866900"/>
          <p14:tracePt t="51126" x="3606800" y="1860550"/>
          <p14:tracePt t="51408" x="3600450" y="1854200"/>
          <p14:tracePt t="51420" x="3594100" y="1847850"/>
          <p14:tracePt t="51430" x="3587750" y="1841500"/>
          <p14:tracePt t="51473" x="3568700" y="1828800"/>
          <p14:tracePt t="51761" x="3575050" y="1828800"/>
          <p14:tracePt t="51772" x="3587750" y="1828800"/>
          <p14:tracePt t="51784" x="3619500" y="1828800"/>
          <p14:tracePt t="51800" x="3663950" y="1828800"/>
          <p14:tracePt t="51823" x="3714750" y="1828800"/>
          <p14:tracePt t="51879" x="3721100" y="1835150"/>
          <p14:tracePt t="51898" x="3727450" y="1841500"/>
          <p14:tracePt t="51941" x="3746500" y="1854200"/>
          <p14:tracePt t="51959" x="3752850" y="1866900"/>
          <p14:tracePt t="51988" x="3797300" y="1944688"/>
          <p14:tracePt t="52022" x="3860800" y="2122488"/>
          <p14:tracePt t="52055" x="3925888" y="2319338"/>
          <p14:tracePt t="52089" x="3970338" y="2397125"/>
          <p14:tracePt t="52122" x="4033838" y="2524125"/>
          <p14:tracePt t="52155" x="4116388" y="2682875"/>
          <p14:tracePt t="52190" x="4167188" y="2752725"/>
          <p14:tracePt t="52222" x="4179888" y="2765425"/>
          <p14:tracePt t="52648" x="4186238" y="2771775"/>
          <p14:tracePt t="53001" x="4186238" y="2778125"/>
          <p14:tracePt t="53016" x="4186238" y="2784475"/>
          <p14:tracePt t="53024" x="4186238" y="2792413"/>
          <p14:tracePt t="53048" x="4179888" y="2805113"/>
          <p14:tracePt t="53313" x="4173538" y="2805113"/>
          <p14:tracePt t="53327" x="4173538" y="2811463"/>
          <p14:tracePt t="53332" x="4167188" y="2817813"/>
          <p14:tracePt t="53346" x="4160838" y="2824163"/>
          <p14:tracePt t="53361" x="4154488" y="2830513"/>
          <p14:tracePt t="54392" x="4154488" y="2836863"/>
          <p14:tracePt t="56005" x="4154488" y="2830513"/>
          <p14:tracePt t="56015" x="4160838" y="2811463"/>
          <p14:tracePt t="56022" x="4160838" y="2792413"/>
          <p14:tracePt t="56039" x="4160838" y="2714625"/>
          <p14:tracePt t="56070" x="3970338" y="2312988"/>
          <p14:tracePt t="56103" x="3249613" y="1651000"/>
          <p14:tracePt t="56137" x="1727200" y="1006475"/>
          <p14:tracePt t="56170" x="1114425" y="841375"/>
          <p14:tracePt t="56203" x="1012825" y="784225"/>
          <p14:tracePt t="56237" x="974725" y="752475"/>
          <p14:tracePt t="56270" x="841375" y="720725"/>
          <p14:tracePt t="56303" x="688975" y="720725"/>
          <p14:tracePt t="56336" x="566738" y="695325"/>
          <p14:tracePt t="56370" x="458788" y="650875"/>
          <p14:tracePt t="56403" x="306388" y="585788"/>
          <p14:tracePt t="56404" x="261938" y="554038"/>
          <p14:tracePt t="56437" x="0" y="31908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7650" y="5206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10 Competitions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6899600" y="1240150"/>
            <a:ext cx="21189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85750" indent="-285750"/>
            <a:r>
              <a:rPr lang="en" dirty="0"/>
              <a:t>Competitions with high post-deadline submissions indicate their pedagogical or learning values.</a:t>
            </a:r>
            <a:endParaRPr dirty="0"/>
          </a:p>
          <a:p>
            <a:pPr marL="285750" indent="-285750"/>
            <a:r>
              <a:rPr lang="en" dirty="0"/>
              <a:t>There are only two competitions with more post-deadline submissions, but the imbalance is much greater than competitions with more pre-deadline submissions, which there are more of.</a:t>
            </a:r>
            <a:endParaRPr dirty="0"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750" y="1118075"/>
            <a:ext cx="6800850" cy="37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E00A407-4ED1-B7F7-9136-49489072B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39"/>
    </mc:Choice>
    <mc:Fallback xmlns="">
      <p:transition spd="slow" advTm="32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99" x="2574925" y="1752600"/>
          <p14:tracePt t="6213" x="2574925" y="1746250"/>
          <p14:tracePt t="6251" x="2568575" y="1739900"/>
          <p14:tracePt t="9110" x="2574925" y="1739900"/>
          <p14:tracePt t="9121" x="2600325" y="1739900"/>
          <p14:tracePt t="9133" x="2676525" y="1739900"/>
          <p14:tracePt t="9159" x="2835275" y="1746250"/>
          <p14:tracePt t="9196" x="3128963" y="1752600"/>
          <p14:tracePt t="9230" x="3230563" y="1752600"/>
          <p14:tracePt t="9262" x="3275013" y="1758950"/>
          <p14:tracePt t="9744" x="3281363" y="1758950"/>
          <p14:tracePt t="14086" x="3287713" y="1758950"/>
          <p14:tracePt t="14096" x="3294063" y="1758950"/>
          <p14:tracePt t="14102" x="3300413" y="1758950"/>
          <p14:tracePt t="14111" x="3319463" y="1765300"/>
          <p14:tracePt t="14126" x="3395663" y="1771650"/>
          <p14:tracePt t="14160" x="3594100" y="1797050"/>
          <p14:tracePt t="14193" x="3740150" y="1803400"/>
          <p14:tracePt t="14194" x="3752850" y="1803400"/>
          <p14:tracePt t="14534" x="3759200" y="1803400"/>
          <p14:tracePt t="14544" x="3765550" y="1803400"/>
          <p14:tracePt t="14623" x="3759200" y="1803400"/>
          <p14:tracePt t="15935" x="3752850" y="1803400"/>
          <p14:tracePt t="15941" x="3746500" y="1803400"/>
          <p14:tracePt t="15956" x="3746500" y="1809750"/>
          <p14:tracePt t="15964" x="3740150" y="1809750"/>
          <p14:tracePt t="15992" x="3708400" y="1828800"/>
          <p14:tracePt t="16026" x="3517900" y="1860550"/>
          <p14:tracePt t="16059" x="3332163" y="1911350"/>
          <p14:tracePt t="16094" x="3255963" y="1963738"/>
          <p14:tracePt t="16127" x="3217863" y="2027238"/>
          <p14:tracePt t="16160" x="3154363" y="2090738"/>
          <p14:tracePt t="16192" x="3065463" y="2141538"/>
          <p14:tracePt t="16226" x="2943225" y="2217738"/>
          <p14:tracePt t="16227" x="2905125" y="2249488"/>
          <p14:tracePt t="16259" x="2759075" y="2403475"/>
          <p14:tracePt t="16292" x="2657475" y="2562225"/>
          <p14:tracePt t="16326" x="2644775" y="2676525"/>
          <p14:tracePt t="16359" x="2644775" y="2778125"/>
          <p14:tracePt t="16392" x="2606675" y="2881313"/>
          <p14:tracePt t="16426" x="2530475" y="2976563"/>
          <p14:tracePt t="16427" x="2503488" y="2989263"/>
          <p14:tracePt t="16459" x="2376488" y="3008313"/>
          <p14:tracePt t="16492" x="2217738" y="3021013"/>
          <p14:tracePt t="16526" x="2160588" y="3084513"/>
          <p14:tracePt t="16559" x="2154238" y="3186113"/>
          <p14:tracePt t="16592" x="2135188" y="3365500"/>
          <p14:tracePt t="16626" x="2122488" y="3473450"/>
          <p14:tracePt t="16627" x="2116138" y="3492500"/>
          <p14:tracePt t="16659" x="2103438" y="3536950"/>
          <p14:tracePt t="16723" x="2103438" y="3530600"/>
          <p14:tracePt t="16732" x="2103438" y="3524250"/>
          <p14:tracePt t="16761" x="2109788" y="3448050"/>
          <p14:tracePt t="16794" x="2109788" y="3244850"/>
          <p14:tracePt t="16796" x="2109788" y="3186113"/>
          <p14:tracePt t="16825" x="2109788" y="3040063"/>
          <p14:tracePt t="16826" x="2103438" y="2995613"/>
          <p14:tracePt t="16859" x="2032000" y="2792413"/>
          <p14:tracePt t="16893" x="1898650" y="2549525"/>
          <p14:tracePt t="16926" x="1765300" y="2409825"/>
          <p14:tracePt t="16959" x="1651000" y="2351088"/>
          <p14:tracePt t="16993" x="1490663" y="2338388"/>
          <p14:tracePt t="17026" x="1300163" y="2344738"/>
          <p14:tracePt t="17027" x="1249363" y="2351088"/>
          <p14:tracePt t="17059" x="1095375" y="2409825"/>
          <p14:tracePt t="17092" x="981075" y="2517775"/>
          <p14:tracePt t="17126" x="904875" y="2708275"/>
          <p14:tracePt t="17159" x="860425" y="2830513"/>
          <p14:tracePt t="17192" x="841375" y="2849563"/>
          <p14:tracePt t="17276" x="835025" y="2849563"/>
          <p14:tracePt t="17299" x="835025" y="2836863"/>
          <p14:tracePt t="17307" x="841375" y="2824163"/>
          <p14:tracePt t="17326" x="873125" y="2759075"/>
          <p14:tracePt t="17359" x="968375" y="2619375"/>
          <p14:tracePt t="17392" x="1101725" y="2505075"/>
          <p14:tracePt t="17429" x="1281113" y="2441575"/>
          <p14:tracePt t="17460" x="1452563" y="2441575"/>
          <p14:tracePt t="17492" x="1585913" y="2441575"/>
          <p14:tracePt t="17525" x="1619250" y="2441575"/>
          <p14:tracePt t="17559" x="1638300" y="2447925"/>
          <p14:tracePt t="17592" x="1670050" y="2466975"/>
          <p14:tracePt t="17626" x="1727200" y="2486025"/>
          <p14:tracePt t="17627" x="1739900" y="2492375"/>
          <p14:tracePt t="17659" x="1803400" y="2574925"/>
          <p14:tracePt t="17692" x="1873250" y="2714625"/>
          <p14:tracePt t="17726" x="1911350" y="2817813"/>
          <p14:tracePt t="17759" x="1917700" y="2938463"/>
          <p14:tracePt t="17792" x="1917700" y="3059113"/>
          <p14:tracePt t="17825" x="1917700" y="3103563"/>
          <p14:tracePt t="17939" x="1924050" y="3103563"/>
          <p14:tracePt t="17947" x="1930400" y="3103563"/>
          <p14:tracePt t="17958" x="1930400" y="3097213"/>
          <p14:tracePt t="18018" x="1936750" y="3090863"/>
          <p14:tracePt t="18042" x="1943100" y="3097213"/>
          <p14:tracePt t="18050" x="1949450" y="3097213"/>
          <p14:tracePt t="18075" x="1949450" y="3116263"/>
          <p14:tracePt t="18108" x="1955800" y="3135313"/>
          <p14:tracePt t="18142" x="1955800" y="3141663"/>
          <p14:tracePt t="18175" x="1962150" y="3141663"/>
          <p14:tracePt t="18208" x="1974850" y="3103563"/>
          <p14:tracePt t="18242" x="2012950" y="2957513"/>
          <p14:tracePt t="18243" x="2025650" y="2900363"/>
          <p14:tracePt t="18275" x="2078038" y="2568575"/>
          <p14:tracePt t="18308" x="2116138" y="2262188"/>
          <p14:tracePt t="18341" x="2116138" y="2217738"/>
          <p14:tracePt t="22264" x="2116138" y="2211388"/>
          <p14:tracePt t="22295" x="2109788" y="2217738"/>
          <p14:tracePt t="22303" x="2109788" y="2224088"/>
          <p14:tracePt t="22308" x="2103438" y="2224088"/>
          <p14:tracePt t="22341" x="2084388" y="2230438"/>
          <p14:tracePt t="22375" x="2078038" y="2230438"/>
          <p14:tracePt t="22407" x="2065338" y="2236788"/>
          <p14:tracePt t="22441" x="2051050" y="2249488"/>
          <p14:tracePt t="22474" x="2044700" y="2293938"/>
          <p14:tracePt t="22476" x="2044700" y="2312988"/>
          <p14:tracePt t="22508" x="2038350" y="2359025"/>
          <p14:tracePt t="22541" x="2025650" y="2422525"/>
          <p14:tracePt t="22574" x="2000250" y="2505075"/>
          <p14:tracePt t="22607" x="1981200" y="2536825"/>
          <p14:tracePt t="22641" x="1981200" y="2562225"/>
          <p14:tracePt t="22674" x="1974850" y="2593975"/>
          <p14:tracePt t="22676" x="1974850" y="2600325"/>
          <p14:tracePt t="22707" x="1962150" y="2632075"/>
          <p14:tracePt t="22740" x="1943100" y="2689225"/>
          <p14:tracePt t="22774" x="1892300" y="2798763"/>
          <p14:tracePt t="22807" x="1885950" y="2887663"/>
          <p14:tracePt t="22841" x="1885950" y="2913063"/>
          <p14:tracePt t="22874" x="1898650" y="2932113"/>
          <p14:tracePt t="22875" x="1898650" y="2938463"/>
          <p14:tracePt t="22907" x="1911350" y="2963863"/>
          <p14:tracePt t="22940" x="1924050" y="2989263"/>
          <p14:tracePt t="22973" x="1936750" y="3014663"/>
          <p14:tracePt t="23008" x="1949450" y="3033713"/>
          <p14:tracePt t="23420" x="1949450" y="3027363"/>
          <p14:tracePt t="23428" x="1949450" y="3021013"/>
          <p14:tracePt t="23444" x="1949450" y="3008313"/>
          <p14:tracePt t="23473" x="1949450" y="2970213"/>
          <p14:tracePt t="23507" x="1949450" y="2843213"/>
          <p14:tracePt t="23540" x="1924050" y="2663825"/>
          <p14:tracePt t="23574" x="1822450" y="2428875"/>
          <p14:tracePt t="23607" x="1676400" y="2185988"/>
          <p14:tracePt t="23641" x="1446213" y="1963738"/>
          <p14:tracePt t="23673" x="1274763" y="1854200"/>
          <p14:tracePt t="23707" x="1204913" y="1847850"/>
          <p14:tracePt t="23740" x="1133475" y="1847850"/>
          <p14:tracePt t="23773" x="1038225" y="1879600"/>
          <p14:tracePt t="23807" x="949325" y="2001838"/>
          <p14:tracePt t="23840" x="873125" y="2173288"/>
          <p14:tracePt t="23873" x="847725" y="2306638"/>
          <p14:tracePt t="23907" x="841375" y="2447925"/>
          <p14:tracePt t="23939" x="841375" y="2466975"/>
          <p14:tracePt t="23987" x="841375" y="2460625"/>
          <p14:tracePt t="24006" x="866775" y="2435225"/>
          <p14:tracePt t="24039" x="942975" y="2338388"/>
          <p14:tracePt t="24073" x="1108075" y="2198688"/>
          <p14:tracePt t="24106" x="1357313" y="2014538"/>
          <p14:tracePt t="24107" x="1414463" y="1970088"/>
          <p14:tracePt t="24141" x="1598613" y="1873250"/>
          <p14:tracePt t="24173" x="1701800" y="1866900"/>
          <p14:tracePt t="24206" x="1803400" y="1924050"/>
          <p14:tracePt t="24241" x="1936750" y="2116138"/>
          <p14:tracePt t="24275" x="2097088" y="2581275"/>
          <p14:tracePt t="24308" x="2122488" y="2843213"/>
          <p14:tracePt t="24341" x="2122488" y="2900363"/>
          <p14:tracePt t="24566" x="2116138" y="2894013"/>
          <p14:tracePt t="24578" x="2116138" y="2887663"/>
          <p14:tracePt t="24581" x="2116138" y="2881313"/>
          <p14:tracePt t="24591" x="2116138" y="2862263"/>
          <p14:tracePt t="24610" x="2116138" y="2811463"/>
          <p14:tracePt t="24612" x="2116138" y="2765425"/>
          <p14:tracePt t="24639" x="2141538" y="2555875"/>
          <p14:tracePt t="24672" x="2166938" y="2397125"/>
          <p14:tracePt t="24706" x="2166938" y="2390775"/>
          <p14:tracePt t="24779" x="2166938" y="2384425"/>
          <p14:tracePt t="24803" x="2166938" y="2397125"/>
          <p14:tracePt t="24811" x="2173288" y="2409825"/>
          <p14:tracePt t="24840" x="2179638" y="2466975"/>
          <p14:tracePt t="24872" x="2185988" y="2549525"/>
          <p14:tracePt t="24906" x="2185988" y="2613025"/>
          <p14:tracePt t="24907" x="2185988" y="2625725"/>
          <p14:tracePt t="24939" x="2166938" y="2632075"/>
          <p14:tracePt t="24972" x="2116138" y="2625725"/>
          <p14:tracePt t="25006" x="2006600" y="2600325"/>
          <p14:tracePt t="25039" x="1860550" y="2498725"/>
          <p14:tracePt t="25073" x="1746250" y="2403475"/>
          <p14:tracePt t="25106" x="1701800" y="2397125"/>
          <p14:tracePt t="25107" x="1695450" y="2403475"/>
          <p14:tracePt t="25139" x="1631950" y="2505075"/>
          <p14:tracePt t="25172" x="1554163" y="2695575"/>
          <p14:tracePt t="25206" x="1490663" y="2817813"/>
          <p14:tracePt t="25239" x="1477963" y="2836863"/>
          <p14:tracePt t="25272" x="1477963" y="2849563"/>
          <p14:tracePt t="25306" x="1477963" y="2868613"/>
          <p14:tracePt t="25307" x="1477963" y="2874963"/>
          <p14:tracePt t="25387" x="1477963" y="2868613"/>
          <p14:tracePt t="25403" x="1477963" y="2862263"/>
          <p14:tracePt t="25411" x="1477963" y="2855913"/>
          <p14:tracePt t="25441" x="1477963" y="2843213"/>
          <p14:tracePt t="25474" x="1477963" y="2836863"/>
          <p14:tracePt t="25523" x="1471613" y="2836863"/>
          <p14:tracePt t="25540" x="1471613" y="2855913"/>
          <p14:tracePt t="25572" x="1458913" y="2938463"/>
          <p14:tracePt t="25606" x="1427163" y="3084513"/>
          <p14:tracePt t="25639" x="1389063" y="3238500"/>
          <p14:tracePt t="25673" x="1370013" y="3314700"/>
          <p14:tracePt t="25706" x="1370013" y="3321050"/>
          <p14:tracePt t="25739" x="1370013" y="3340100"/>
          <p14:tracePt t="25773" x="1370013" y="3359150"/>
          <p14:tracePt t="25806" x="1363663" y="3397250"/>
          <p14:tracePt t="25839" x="1363663" y="3448050"/>
          <p14:tracePt t="25873" x="1350963" y="3536950"/>
          <p14:tracePt t="25906" x="1350963" y="3587750"/>
          <p14:tracePt t="25957" x="1350963" y="3600450"/>
          <p14:tracePt t="25987" x="1350963" y="3606800"/>
          <p14:tracePt t="26019" x="1357313" y="3606800"/>
          <p14:tracePt t="26039" x="1357313" y="3600450"/>
          <p14:tracePt t="26072" x="1376363" y="3517900"/>
          <p14:tracePt t="26106" x="1389063" y="3492500"/>
          <p14:tracePt t="27438" x="1395413" y="3492500"/>
          <p14:tracePt t="27460" x="1395413" y="3498850"/>
          <p14:tracePt t="27477" x="1395413" y="3505200"/>
          <p14:tracePt t="28683" x="1395413" y="3511550"/>
          <p14:tracePt t="28691" x="1395413" y="3517900"/>
          <p14:tracePt t="28706" x="1395413" y="3530600"/>
          <p14:tracePt t="28721" x="1395413" y="3543300"/>
          <p14:tracePt t="28737" x="1395413" y="3562350"/>
          <p14:tracePt t="28739" x="1395413" y="3575050"/>
          <p14:tracePt t="28770" x="1395413" y="3703638"/>
          <p14:tracePt t="28803" x="1395413" y="3976688"/>
          <p14:tracePt t="28837" x="1376363" y="4289425"/>
          <p14:tracePt t="28870" x="1370013" y="4479925"/>
          <p14:tracePt t="28903" x="1370013" y="4564063"/>
          <p14:tracePt t="28937" x="1363663" y="4583113"/>
          <p14:tracePt t="29418" x="1363663" y="4589463"/>
          <p14:tracePt t="29426" x="1370013" y="4595813"/>
          <p14:tracePt t="29436" x="1370013" y="4602163"/>
          <p14:tracePt t="29454" x="1395413" y="4614863"/>
          <p14:tracePt t="29486" x="1471613" y="4640263"/>
          <p14:tracePt t="29520" x="1522413" y="4640263"/>
          <p14:tracePt t="29553" x="1535113" y="4640263"/>
          <p14:tracePt t="29586" x="1566863" y="4659313"/>
          <p14:tracePt t="29620" x="1657350" y="4678363"/>
          <p14:tracePt t="29653" x="1898650" y="4735513"/>
          <p14:tracePt t="29686" x="2097088" y="4767263"/>
          <p14:tracePt t="29719" x="2198688" y="4767263"/>
          <p14:tracePt t="29753" x="2243138" y="4767263"/>
          <p14:tracePt t="29786" x="2306638" y="4748213"/>
          <p14:tracePt t="29819" x="2338388" y="4722813"/>
          <p14:tracePt t="29853" x="2357438" y="4684713"/>
          <p14:tracePt t="29888" x="2414588" y="4659313"/>
          <p14:tracePt t="29905" x="2459038" y="4646613"/>
          <p14:tracePt t="29908" x="2471738" y="4640263"/>
          <p14:tracePt t="29936" x="2503488" y="4621213"/>
          <p14:tracePt t="29970" x="2517775" y="4595813"/>
          <p14:tracePt t="29970" x="2524125" y="4583113"/>
          <p14:tracePt t="30003" x="2555875" y="4532313"/>
          <p14:tracePt t="30036" x="2600325" y="4506913"/>
          <p14:tracePt t="30070" x="2689225" y="4506913"/>
          <p14:tracePt t="30103" x="2905125" y="4506913"/>
          <p14:tracePt t="30136" x="3109913" y="4506913"/>
          <p14:tracePt t="30169" x="3230563" y="4506913"/>
          <p14:tracePt t="30171" x="3262313" y="4506913"/>
          <p14:tracePt t="30203" x="3414713" y="4506913"/>
          <p14:tracePt t="30236" x="3663950" y="4473575"/>
          <p14:tracePt t="30271" x="4021138" y="4467225"/>
          <p14:tracePt t="30303" x="4371975" y="4467225"/>
          <p14:tracePt t="30336" x="4727575" y="4467225"/>
          <p14:tracePt t="30370" x="5122863" y="4467225"/>
          <p14:tracePt t="30371" x="5224463" y="4467225"/>
          <p14:tracePt t="30403" x="5588000" y="4467225"/>
          <p14:tracePt t="30436" x="5900738" y="4467225"/>
          <p14:tracePt t="30469" x="6129338" y="4460875"/>
          <p14:tracePt t="30502" x="6327775" y="4422775"/>
          <p14:tracePt t="30536" x="6581775" y="4371975"/>
          <p14:tracePt t="30570" x="6831013" y="4340225"/>
          <p14:tracePt t="30571" x="6894513" y="4340225"/>
          <p14:tracePt t="30603" x="7078663" y="4340225"/>
          <p14:tracePt t="30636" x="7112000" y="4340225"/>
          <p14:tracePt t="30675" x="7124700" y="4340225"/>
          <p14:tracePt t="30703" x="7137400" y="4340225"/>
          <p14:tracePt t="30736" x="7207250" y="4340225"/>
          <p14:tracePt t="30769" x="7232650" y="4340225"/>
          <p14:tracePt t="30826" x="7239000" y="4340225"/>
          <p14:tracePt t="30851" x="7226300" y="4340225"/>
          <p14:tracePt t="30869" x="7169150" y="4333875"/>
          <p14:tracePt t="30902" x="6919913" y="4321175"/>
          <p14:tracePt t="30936" x="6716713" y="4314825"/>
          <p14:tracePt t="30969" x="6435725" y="4276725"/>
          <p14:tracePt t="31002" x="5632450" y="4137025"/>
          <p14:tracePt t="31036" x="5180013" y="4105275"/>
          <p14:tracePt t="31069" x="4778375" y="3976688"/>
          <p14:tracePt t="31103" x="4454525" y="3773488"/>
          <p14:tracePt t="31136" x="4300538" y="3581400"/>
          <p14:tracePt t="31170" x="3938588" y="3052763"/>
          <p14:tracePt t="31171" x="3790950" y="2906713"/>
          <p14:tracePt t="31203" x="3154363" y="2511425"/>
          <p14:tracePt t="31236" x="2828925" y="2371725"/>
          <p14:tracePt t="31269" x="2524125" y="2128838"/>
          <p14:tracePt t="31303" x="2012950" y="1765300"/>
          <p14:tracePt t="31336" x="1446213" y="1439863"/>
          <p14:tracePt t="31369" x="1108075" y="1204913"/>
          <p14:tracePt t="31371" x="1038225" y="1141413"/>
          <p14:tracePt t="31403" x="904875" y="968375"/>
          <p14:tracePt t="31436" x="860425" y="860425"/>
          <p14:tracePt t="31469" x="784225" y="727075"/>
          <p14:tracePt t="31502" x="661988" y="592138"/>
          <p14:tracePt t="31536" x="522288" y="439738"/>
          <p14:tracePt t="31569" x="388938" y="287338"/>
          <p14:tracePt t="31603" x="325438" y="146050"/>
          <p14:tracePt t="31635" x="255588" y="63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727650" y="567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Competitions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4080375" y="567600"/>
            <a:ext cx="49623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There are only two competitions that are in both plots below. A popular competition pre-deadline does not translate to higher post-deadline submissions. </a:t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50" y="1534050"/>
            <a:ext cx="4829175" cy="31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0100" y="1315361"/>
            <a:ext cx="4042025" cy="3675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07FCF09-CC7F-D59F-879D-CB1BB39E3D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20"/>
    </mc:Choice>
    <mc:Fallback xmlns="">
      <p:transition spd="slow" advTm="26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59" x="2962275" y="1944688"/>
          <p14:tracePt t="5670" x="2968625" y="1944688"/>
          <p14:tracePt t="5679" x="2989263" y="1944688"/>
          <p14:tracePt t="5689" x="3001963" y="1944688"/>
          <p14:tracePt t="5710" x="3116263" y="1970088"/>
          <p14:tracePt t="5732" x="3294063" y="2020888"/>
          <p14:tracePt t="5764" x="3517900" y="2078038"/>
          <p14:tracePt t="5797" x="3613150" y="2109788"/>
          <p14:tracePt t="5831" x="3644900" y="2135188"/>
          <p14:tracePt t="5864" x="3663950" y="2154238"/>
          <p14:tracePt t="5898" x="3708400" y="2173288"/>
          <p14:tracePt t="5931" x="3759200" y="2198688"/>
          <p14:tracePt t="5964" x="3778250" y="2198688"/>
          <p14:tracePt t="5997" x="3784600" y="2185988"/>
          <p14:tracePt t="6031" x="3784600" y="2147888"/>
          <p14:tracePt t="6064" x="3670300" y="2071688"/>
          <p14:tracePt t="6097" x="3357563" y="1989138"/>
          <p14:tracePt t="6131" x="2676525" y="1982788"/>
          <p14:tracePt t="6131" x="2562225" y="1982788"/>
          <p14:tracePt t="6166" x="2325688" y="2058988"/>
          <p14:tracePt t="6199" x="2332038" y="2128838"/>
          <p14:tracePt t="6233" x="2446338" y="2198688"/>
          <p14:tracePt t="6267" x="2606675" y="2236788"/>
          <p14:tracePt t="6269" x="2651125" y="2236788"/>
          <p14:tracePt t="6297" x="2784475" y="2236788"/>
          <p14:tracePt t="6330" x="2943225" y="2205038"/>
          <p14:tracePt t="6331" x="2968625" y="2192338"/>
          <p14:tracePt t="6364" x="3014663" y="2141538"/>
          <p14:tracePt t="6397" x="2989263" y="2046288"/>
          <p14:tracePt t="6430" x="2822575" y="1938338"/>
          <p14:tracePt t="6464" x="2625725" y="1924050"/>
          <p14:tracePt t="6497" x="2543175" y="1989138"/>
          <p14:tracePt t="6531" x="2543175" y="2065338"/>
          <p14:tracePt t="6531" x="2549525" y="2071688"/>
          <p14:tracePt t="6563" x="2720975" y="2097088"/>
          <p14:tracePt t="6597" x="2995613" y="2097088"/>
          <p14:tracePt t="6630" x="3211513" y="2097088"/>
          <p14:tracePt t="6664" x="3262313" y="2090738"/>
          <p14:tracePt t="6697" x="3275013" y="2078038"/>
          <p14:tracePt t="6731" x="3230563" y="2071688"/>
          <p14:tracePt t="6764" x="3224213" y="2071688"/>
          <p14:tracePt t="6975" x="3230563" y="2071688"/>
          <p14:tracePt t="6987" x="3249613" y="2084388"/>
          <p14:tracePt t="6990" x="3281363" y="2090738"/>
          <p14:tracePt t="6998" x="3325813" y="2097088"/>
          <p14:tracePt t="7032" x="3625850" y="2128838"/>
          <p14:tracePt t="7065" x="4084638" y="2166938"/>
          <p14:tracePt t="7098" x="4359275" y="2173288"/>
          <p14:tracePt t="7131" x="4454525" y="2173288"/>
          <p14:tracePt t="7165" x="4479925" y="2173288"/>
          <p14:tracePt t="7198" x="4549775" y="2128838"/>
          <p14:tracePt t="7231" x="4830763" y="2084388"/>
          <p14:tracePt t="7264" x="5186363" y="2090738"/>
          <p14:tracePt t="7298" x="5556250" y="2090738"/>
          <p14:tracePt t="7332" x="5951538" y="2078038"/>
          <p14:tracePt t="7365" x="6175375" y="2078038"/>
          <p14:tracePt t="7398" x="6327775" y="2078038"/>
          <p14:tracePt t="7430" x="6562725" y="2078038"/>
          <p14:tracePt t="7463" x="6881813" y="2078038"/>
          <p14:tracePt t="7497" x="7270750" y="2078038"/>
          <p14:tracePt t="7530" x="7640638" y="2078038"/>
          <p14:tracePt t="7564" x="7945438" y="2027238"/>
          <p14:tracePt t="7597" x="8029575" y="1995488"/>
          <p14:tracePt t="7630" x="7970838" y="1924050"/>
          <p14:tracePt t="7663" x="7761288" y="1854200"/>
          <p14:tracePt t="7696" x="7558088" y="1841500"/>
          <p14:tracePt t="7730" x="7385050" y="1841500"/>
          <p14:tracePt t="7763" x="7245350" y="1898650"/>
          <p14:tracePt t="7796" x="7219950" y="1970088"/>
          <p14:tracePt t="7830" x="7258050" y="2014538"/>
          <p14:tracePt t="7863" x="7353300" y="2027238"/>
          <p14:tracePt t="7897" x="7537450" y="2027238"/>
          <p14:tracePt t="7932" x="7767638" y="1944688"/>
          <p14:tracePt t="7965" x="7799388" y="1911350"/>
          <p14:tracePt t="7996" x="7767638" y="1873250"/>
          <p14:tracePt t="8030" x="7666038" y="1854200"/>
          <p14:tracePt t="8063" x="7646988" y="1854200"/>
          <p14:tracePt t="8096" x="7646988" y="1860550"/>
          <p14:tracePt t="8130" x="7824788" y="1917700"/>
          <p14:tracePt t="8164" x="8169275" y="1924050"/>
          <p14:tracePt t="8196" x="8118475" y="1938338"/>
          <p14:tracePt t="8230" x="8067675" y="1944688"/>
          <p14:tracePt t="8316" x="8061325" y="1944688"/>
          <p14:tracePt t="8351" x="8067675" y="1944688"/>
          <p14:tracePt t="8362" x="8074025" y="1944688"/>
          <p14:tracePt t="8367" x="8086725" y="1944688"/>
          <p14:tracePt t="8381" x="8093075" y="1951038"/>
          <p14:tracePt t="8397" x="8093075" y="1957388"/>
          <p14:tracePt t="8430" x="8099425" y="1957388"/>
          <p14:tracePt t="8464" x="8124825" y="1957388"/>
          <p14:tracePt t="8497" x="8137525" y="1924050"/>
          <p14:tracePt t="8530" x="8118475" y="1905000"/>
          <p14:tracePt t="8532" x="8099425" y="1892300"/>
          <p14:tracePt t="8564" x="8010525" y="1873250"/>
          <p14:tracePt t="8597" x="7875588" y="1822450"/>
          <p14:tracePt t="8630" x="7697788" y="1784350"/>
          <p14:tracePt t="8664" x="7505700" y="1784350"/>
          <p14:tracePt t="8697" x="7296150" y="1816100"/>
          <p14:tracePt t="8730" x="7124700" y="1917700"/>
          <p14:tracePt t="8732" x="7099300" y="1938338"/>
          <p14:tracePt t="8764" x="7046913" y="1970088"/>
          <p14:tracePt t="8797" x="7046913" y="1995488"/>
          <p14:tracePt t="8831" x="7124700" y="2052638"/>
          <p14:tracePt t="8863" x="7334250" y="2084388"/>
          <p14:tracePt t="8897" x="7640638" y="2103438"/>
          <p14:tracePt t="8930" x="7932738" y="2097088"/>
          <p14:tracePt t="8964" x="8105775" y="2039938"/>
          <p14:tracePt t="8997" x="8112125" y="1976438"/>
          <p14:tracePt t="9033" x="8004175" y="1905000"/>
          <p14:tracePt t="9057" x="7793038" y="1847850"/>
          <p14:tracePt t="9096" x="6894513" y="1771650"/>
          <p14:tracePt t="9130" x="6321425" y="1816100"/>
          <p14:tracePt t="9164" x="6188075" y="1917700"/>
          <p14:tracePt t="9197" x="6359525" y="1944688"/>
          <p14:tracePt t="9230" x="6665913" y="1931988"/>
          <p14:tracePt t="9263" x="6881813" y="1873250"/>
          <p14:tracePt t="9296" x="6907213" y="1816100"/>
          <p14:tracePt t="9330" x="6869113" y="1784350"/>
          <p14:tracePt t="9363" x="6799263" y="1784350"/>
          <p14:tracePt t="9397" x="6792913" y="1784350"/>
          <p14:tracePt t="9638" x="6792913" y="1790700"/>
          <p14:tracePt t="9649" x="6786563" y="1790700"/>
          <p14:tracePt t="9660" x="6786563" y="1797050"/>
          <p14:tracePt t="10136" x="6780213" y="1797050"/>
          <p14:tracePt t="10149" x="6773863" y="1797050"/>
          <p14:tracePt t="10153" x="6767513" y="1797050"/>
          <p14:tracePt t="10165" x="6761163" y="1790700"/>
          <p14:tracePt t="10169" x="6742113" y="1784350"/>
          <p14:tracePt t="10182" x="6716713" y="1771650"/>
          <p14:tracePt t="10198" x="6691313" y="1765300"/>
          <p14:tracePt t="10229" x="6653213" y="1765300"/>
          <p14:tracePt t="10268" x="6646863" y="1765300"/>
          <p14:tracePt t="10295" x="6640513" y="1771650"/>
          <p14:tracePt t="10329" x="6665913" y="1841500"/>
          <p14:tracePt t="10362" x="6710363" y="1885950"/>
          <p14:tracePt t="10396" x="6773863" y="1911350"/>
          <p14:tracePt t="10429" x="6805613" y="1917700"/>
          <p14:tracePt t="10476" x="6811963" y="1924050"/>
          <p14:tracePt t="10495" x="6818313" y="1924050"/>
          <p14:tracePt t="11295" x="6824663" y="1924050"/>
          <p14:tracePt t="13206" x="6831013" y="1924050"/>
          <p14:tracePt t="14124" x="6837363" y="1924050"/>
          <p14:tracePt t="25487" x="6843713" y="1924050"/>
          <p14:tracePt t="25497" x="6850063" y="1931988"/>
          <p14:tracePt t="25512" x="6856413" y="1951038"/>
          <p14:tracePt t="25536" x="6875463" y="1963738"/>
          <p14:tracePt t="25558" x="6894513" y="1970088"/>
          <p14:tracePt t="25573" x="6919913" y="1976438"/>
          <p14:tracePt t="25575" x="6958013" y="1995488"/>
          <p14:tracePt t="25605" x="7150100" y="2020888"/>
          <p14:tracePt t="25639" x="7251700" y="2033588"/>
          <p14:tracePt t="25766" x="7258050" y="2033588"/>
          <p14:tracePt t="25783" x="7270750" y="2033588"/>
          <p14:tracePt t="25792" x="7277100" y="2033588"/>
          <p14:tracePt t="25803" x="7283450" y="2033588"/>
          <p14:tracePt t="25805" x="7289800" y="2033588"/>
          <p14:tracePt t="25840" x="7296150" y="2033588"/>
          <p14:tracePt t="25873" x="7200900" y="1989138"/>
          <p14:tracePt t="25907" x="6372225" y="1727200"/>
          <p14:tracePt t="25909" x="6002338" y="1606550"/>
          <p14:tracePt t="25940" x="3822700" y="911225"/>
          <p14:tracePt t="25973" x="1790700" y="414338"/>
          <p14:tracePt t="26006" x="1006475" y="184150"/>
          <p14:tracePt t="26040" x="854075" y="571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727650" y="574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Year-by-Year Breakdown of Top 7 Competitions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5345925" y="1575475"/>
            <a:ext cx="3036900" cy="25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285750" indent="-285750"/>
            <a:r>
              <a:rPr lang="en" dirty="0"/>
              <a:t>This line graph plots the yearly post-deadline submissions of the seven competitions with the highest total post-deadline submissions.</a:t>
            </a:r>
            <a:endParaRPr dirty="0"/>
          </a:p>
          <a:p>
            <a:pPr marL="285750" indent="-285750"/>
            <a:r>
              <a:rPr lang="en" dirty="0"/>
              <a:t>The bike sharing competition was the most popular from 2018-2022 before being overtaken by the skyrocketing popularities of the tabular playground series (Aug 2022) and Microsoft malware competitions.</a:t>
            </a:r>
            <a:endParaRPr dirty="0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400" y="1481575"/>
            <a:ext cx="4804950" cy="317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3085251-CC71-D2E4-F70B-A251A0948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46"/>
    </mc:Choice>
    <mc:Fallback>
      <p:transition spd="slow" advTm="28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290" x="2657475" y="1249363"/>
          <p14:tracePt t="11298" x="2676525" y="1255713"/>
          <p14:tracePt t="11306" x="2701925" y="1262063"/>
          <p14:tracePt t="11323" x="2778125" y="1274763"/>
          <p14:tracePt t="11355" x="2962275" y="1338263"/>
          <p14:tracePt t="11371" x="3033713" y="1363663"/>
          <p14:tracePt t="11405" x="3224213" y="1420813"/>
          <p14:tracePt t="11442" x="3370263" y="1433513"/>
          <p14:tracePt t="11474" x="3382963" y="1433513"/>
          <p14:tracePt t="11571" x="3389313" y="1433513"/>
          <p14:tracePt t="11588" x="3395663" y="1439863"/>
          <p14:tracePt t="11597" x="3402013" y="1452563"/>
          <p14:tracePt t="11610" x="3408363" y="1471613"/>
          <p14:tracePt t="11614" x="3421063" y="1497013"/>
          <p14:tracePt t="11638" x="3441700" y="1631950"/>
          <p14:tracePt t="11672" x="3441700" y="1854200"/>
          <p14:tracePt t="11705" x="3370263" y="2084388"/>
          <p14:tracePt t="11739" x="3255963" y="2211388"/>
          <p14:tracePt t="11772" x="3167063" y="2249488"/>
          <p14:tracePt t="11807" x="3148013" y="2249488"/>
          <p14:tracePt t="11905" x="3148013" y="2255838"/>
          <p14:tracePt t="11923" x="3154363" y="2255838"/>
          <p14:tracePt t="11934" x="3154363" y="2262188"/>
          <p14:tracePt t="11943" x="3160713" y="2262188"/>
          <p14:tracePt t="11972" x="3173413" y="2287588"/>
          <p14:tracePt t="12005" x="3192463" y="2312988"/>
          <p14:tracePt t="12038" x="3224213" y="2359025"/>
          <p14:tracePt t="12072" x="3230563" y="2409825"/>
          <p14:tracePt t="12105" x="3230563" y="2498725"/>
          <p14:tracePt t="12139" x="3217863" y="2562225"/>
          <p14:tracePt t="12172" x="3205163" y="2587625"/>
          <p14:tracePt t="12205" x="3198813" y="2606675"/>
          <p14:tracePt t="12239" x="3192463" y="2619375"/>
          <p14:tracePt t="12271" x="3179763" y="2657475"/>
          <p14:tracePt t="12305" x="3148013" y="2733675"/>
          <p14:tracePt t="12338" x="3148013" y="2759075"/>
          <p14:tracePt t="12372" x="3122613" y="2805113"/>
          <p14:tracePt t="12405" x="3084513" y="2887663"/>
          <p14:tracePt t="12438" x="3033713" y="2995613"/>
          <p14:tracePt t="12472" x="2955925" y="3148013"/>
          <p14:tracePt t="12474" x="2930525" y="3186113"/>
          <p14:tracePt t="12505" x="2873375" y="3276600"/>
          <p14:tracePt t="12538" x="2841625" y="3359150"/>
          <p14:tracePt t="12572" x="2835275" y="3397250"/>
          <p14:tracePt t="12604" x="2835275" y="3403600"/>
          <p14:tracePt t="12638" x="2822575" y="3422650"/>
          <p14:tracePt t="12672" x="2809875" y="3441700"/>
          <p14:tracePt t="12705" x="2759075" y="3479800"/>
          <p14:tracePt t="12738" x="2727325" y="3511550"/>
          <p14:tracePt t="12771" x="2695575" y="3530600"/>
          <p14:tracePt t="12805" x="2682875" y="3549650"/>
          <p14:tracePt t="12838" x="2663825" y="3549650"/>
          <p14:tracePt t="12871" x="2625725" y="3549650"/>
          <p14:tracePt t="12905" x="2606675" y="3562350"/>
          <p14:tracePt t="12938" x="2600325" y="3575050"/>
          <p14:tracePt t="12971" x="2600325" y="3581400"/>
          <p14:tracePt t="13018" x="2606675" y="3575050"/>
          <p14:tracePt t="13038" x="2632075" y="3556000"/>
          <p14:tracePt t="13072" x="2854325" y="3498850"/>
          <p14:tracePt t="13105" x="3179763" y="3467100"/>
          <p14:tracePt t="13138" x="3230563" y="3467100"/>
          <p14:tracePt t="13283" x="3236913" y="3467100"/>
          <p14:tracePt t="13299" x="3249613" y="3467100"/>
          <p14:tracePt t="13307" x="3255963" y="3460750"/>
          <p14:tracePt t="13354" x="3262313" y="3460750"/>
          <p14:tracePt t="13369" x="3268663" y="3460750"/>
          <p14:tracePt t="13385" x="3275013" y="3460750"/>
          <p14:tracePt t="13404" x="3287713" y="3460750"/>
          <p14:tracePt t="13441" x="3294063" y="3460750"/>
          <p14:tracePt t="13471" x="3300413" y="3454400"/>
          <p14:tracePt t="13504" x="3319463" y="3435350"/>
          <p14:tracePt t="13537" x="3332163" y="3429000"/>
          <p14:tracePt t="13571" x="3382963" y="3409950"/>
          <p14:tracePt t="13604" x="3421063" y="3409950"/>
          <p14:tracePt t="13638" x="3448050" y="3397250"/>
          <p14:tracePt t="13673" x="3498850" y="3384550"/>
          <p14:tracePt t="13675" x="3505200" y="3384550"/>
          <p14:tracePt t="13705" x="3517900" y="3384550"/>
          <p14:tracePt t="13771" x="3524250" y="3384550"/>
          <p14:tracePt t="13819" x="3530600" y="3384550"/>
          <p14:tracePt t="13826" x="3536950" y="3384550"/>
          <p14:tracePt t="13843" x="3543300" y="3378200"/>
          <p14:tracePt t="13873" x="3568700" y="3371850"/>
          <p14:tracePt t="13876" x="3581400" y="3371850"/>
          <p14:tracePt t="13906" x="3600450" y="3365500"/>
          <p14:tracePt t="13939" x="3651250" y="3359150"/>
          <p14:tracePt t="13972" x="3746500" y="3340100"/>
          <p14:tracePt t="14004" x="3841750" y="3327400"/>
          <p14:tracePt t="14037" x="3938588" y="3327400"/>
          <p14:tracePt t="14071" x="4002088" y="3327400"/>
          <p14:tracePt t="14104" x="4059238" y="3346450"/>
          <p14:tracePt t="14105" x="4078288" y="3352800"/>
          <p14:tracePt t="14138" x="4122738" y="3359150"/>
          <p14:tracePt t="14171" x="4160838" y="3378200"/>
          <p14:tracePt t="14204" x="4256088" y="3403600"/>
          <p14:tracePt t="14237" x="4391025" y="3435350"/>
          <p14:tracePt t="14271" x="4422775" y="3435350"/>
          <p14:tracePt t="14304" x="4429125" y="3441700"/>
          <p14:tracePt t="14385" x="4435475" y="3441700"/>
          <p14:tracePt t="14402" x="4441825" y="3448050"/>
          <p14:tracePt t="14409" x="4454525" y="3460750"/>
          <p14:tracePt t="14437" x="4492625" y="3492500"/>
          <p14:tracePt t="14471" x="4518025" y="3511550"/>
          <p14:tracePt t="14596" x="4518025" y="3505200"/>
          <p14:tracePt t="14606" x="4518025" y="3498850"/>
          <p14:tracePt t="14619" x="4498975" y="3479800"/>
          <p14:tracePt t="14638" x="4435475" y="3454400"/>
          <p14:tracePt t="14670" x="4256088" y="3429000"/>
          <p14:tracePt t="14704" x="4097338" y="3429000"/>
          <p14:tracePt t="14737" x="4008438" y="3441700"/>
          <p14:tracePt t="14770" x="3932238" y="3473450"/>
          <p14:tracePt t="14806" x="3778250" y="3511550"/>
          <p14:tracePt t="14837" x="3683000" y="3549650"/>
          <p14:tracePt t="14871" x="3575050" y="3613150"/>
          <p14:tracePt t="14904" x="3441700" y="3671888"/>
          <p14:tracePt t="14906" x="3421063" y="3678238"/>
          <p14:tracePt t="14937" x="3325813" y="3690938"/>
          <p14:tracePt t="14971" x="3313113" y="3697288"/>
          <p14:tracePt t="15004" x="3306763" y="3703638"/>
          <p14:tracePt t="15037" x="3332163" y="3690938"/>
          <p14:tracePt t="15070" x="3414713" y="3659188"/>
          <p14:tracePt t="15104" x="3549650" y="3600450"/>
          <p14:tracePt t="15106" x="3587750" y="3587750"/>
          <p14:tracePt t="15137" x="3733800" y="3562350"/>
          <p14:tracePt t="15171" x="3900488" y="3549650"/>
          <p14:tracePt t="15204" x="4071938" y="3556000"/>
          <p14:tracePt t="15238" x="4268788" y="3568700"/>
          <p14:tracePt t="15270" x="4454525" y="3568700"/>
          <p14:tracePt t="15304" x="4606925" y="3575050"/>
          <p14:tracePt t="15306" x="4632325" y="3581400"/>
          <p14:tracePt t="15338" x="4676775" y="3600450"/>
          <p14:tracePt t="15371" x="4702175" y="3613150"/>
          <p14:tracePt t="15404" x="4752975" y="3632200"/>
          <p14:tracePt t="15437" x="4765675" y="3638550"/>
          <p14:tracePt t="15530" x="4752975" y="3632200"/>
          <p14:tracePt t="15537" x="4740275" y="3619500"/>
          <p14:tracePt t="15545" x="4714875" y="3606800"/>
          <p14:tracePt t="15571" x="4625975" y="3536950"/>
          <p14:tracePt t="15604" x="4479925" y="3378200"/>
          <p14:tracePt t="15637" x="4306888" y="3192463"/>
          <p14:tracePt t="15672" x="4154488" y="3122613"/>
          <p14:tracePt t="15706" x="4084638" y="3122613"/>
          <p14:tracePt t="15852" x="4090988" y="3122613"/>
          <p14:tracePt t="15868" x="4103688" y="3122613"/>
          <p14:tracePt t="15880" x="4116388" y="3122613"/>
          <p14:tracePt t="15890" x="4129088" y="3122613"/>
          <p14:tracePt t="15919" x="4141788" y="3122613"/>
          <p14:tracePt t="15936" x="4148138" y="3128963"/>
          <p14:tracePt t="15938" x="4148138" y="3135313"/>
          <p14:tracePt t="15970" x="4154488" y="3148013"/>
          <p14:tracePt t="16760" x="4154488" y="3154363"/>
          <p14:tracePt t="16768" x="4154488" y="3160713"/>
          <p14:tracePt t="16785" x="4154488" y="3167063"/>
          <p14:tracePt t="16809" x="4154488" y="3173413"/>
          <p14:tracePt t="16825" x="4154488" y="3179763"/>
          <p14:tracePt t="18460" x="4154488" y="3186113"/>
          <p14:tracePt t="18468" x="4154488" y="3192463"/>
          <p14:tracePt t="18478" x="4154488" y="3198813"/>
          <p14:tracePt t="18492" x="4167188" y="3219450"/>
          <p14:tracePt t="18519" x="4179888" y="3251200"/>
          <p14:tracePt t="18552" x="4230688" y="3295650"/>
          <p14:tracePt t="18554" x="4237038" y="3302000"/>
          <p14:tracePt t="18586" x="4268788" y="3321050"/>
          <p14:tracePt t="18619" x="4294188" y="3359150"/>
          <p14:tracePt t="18652" x="4313238" y="3378200"/>
          <p14:tracePt t="18686" x="4319588" y="3390900"/>
          <p14:tracePt t="18719" x="4325938" y="3409950"/>
          <p14:tracePt t="18752" x="4338638" y="3429000"/>
          <p14:tracePt t="18786" x="4352925" y="3435350"/>
          <p14:tracePt t="18842" x="4352925" y="3441700"/>
          <p14:tracePt t="19068" x="4359275" y="3441700"/>
          <p14:tracePt t="19085" x="4365625" y="3441700"/>
          <p14:tracePt t="19092" x="4371975" y="3429000"/>
          <p14:tracePt t="19120" x="4403725" y="3346450"/>
          <p14:tracePt t="19154" x="4511675" y="3173413"/>
          <p14:tracePt t="19187" x="4556125" y="3065463"/>
          <p14:tracePt t="19220" x="4556125" y="3027363"/>
          <p14:tracePt t="19254" x="4562475" y="2995613"/>
          <p14:tracePt t="19287" x="4568825" y="2938463"/>
          <p14:tracePt t="19320" x="4575175" y="2868613"/>
          <p14:tracePt t="19322" x="4581525" y="2843213"/>
          <p14:tracePt t="19354" x="4619625" y="2720975"/>
          <p14:tracePt t="19387" x="4664075" y="2555875"/>
          <p14:tracePt t="19420" x="4664075" y="2492375"/>
          <p14:tracePt t="19453" x="4670425" y="2479675"/>
          <p14:tracePt t="19486" x="4683125" y="2422525"/>
          <p14:tracePt t="19520" x="4683125" y="2338388"/>
          <p14:tracePt t="19554" x="4683125" y="2306638"/>
          <p14:tracePt t="19586" x="4683125" y="2281238"/>
          <p14:tracePt t="19620" x="4683125" y="2274888"/>
          <p14:tracePt t="19702" x="4689475" y="2281238"/>
          <p14:tracePt t="19712" x="4695825" y="2300288"/>
          <p14:tracePt t="19722" x="4721225" y="2338388"/>
          <p14:tracePt t="19752" x="4740275" y="2473325"/>
          <p14:tracePt t="19784" x="4727575" y="2784475"/>
          <p14:tracePt t="19817" x="4651375" y="2989263"/>
          <p14:tracePt t="19851" x="4600575" y="3141663"/>
          <p14:tracePt t="19884" x="4581525" y="3263900"/>
          <p14:tracePt t="19918" x="4581525" y="3359150"/>
          <p14:tracePt t="19951" x="4581525" y="3416300"/>
          <p14:tracePt t="19984" x="4594225" y="3467100"/>
          <p14:tracePt t="20018" x="4606925" y="3467100"/>
          <p14:tracePt t="20052" x="4619625" y="3467100"/>
          <p14:tracePt t="20085" x="4625975" y="3467100"/>
          <p14:tracePt t="20119" x="4670425" y="3352800"/>
          <p14:tracePt t="20152" x="4759325" y="3135313"/>
          <p14:tracePt t="20154" x="4772025" y="3090863"/>
          <p14:tracePt t="20185" x="4824413" y="2938463"/>
          <p14:tracePt t="20218" x="4875213" y="2824163"/>
          <p14:tracePt t="20252" x="4913313" y="2708275"/>
          <p14:tracePt t="20284" x="4913313" y="2689225"/>
          <p14:tracePt t="20320" x="4913313" y="2670175"/>
          <p14:tracePt t="20352" x="4932363" y="2613025"/>
          <p14:tracePt t="20354" x="4938713" y="2606675"/>
          <p14:tracePt t="20385" x="4945063" y="2593975"/>
          <p14:tracePt t="20418" x="4945063" y="2587625"/>
          <p14:tracePt t="20452" x="4951413" y="2568575"/>
          <p14:tracePt t="20498" x="4957763" y="2562225"/>
          <p14:tracePt t="20530" x="4964113" y="2568575"/>
          <p14:tracePt t="20552" x="4970463" y="2593975"/>
          <p14:tracePt t="20584" x="4995863" y="2733675"/>
          <p14:tracePt t="20586" x="5014913" y="2811463"/>
          <p14:tracePt t="20619" x="5091113" y="3160713"/>
          <p14:tracePt t="20652" x="5122863" y="3289300"/>
          <p14:tracePt t="20789" x="5122863" y="3295650"/>
          <p14:tracePt t="23172" x="5122863" y="3302000"/>
          <p14:tracePt t="23181" x="5122863" y="3308350"/>
          <p14:tracePt t="23258" x="5122863" y="3314700"/>
          <p14:tracePt t="25988" x="5116513" y="3314700"/>
          <p14:tracePt t="25997" x="5110163" y="3314700"/>
          <p14:tracePt t="26005" x="5097463" y="3295650"/>
          <p14:tracePt t="26022" x="5008563" y="3219450"/>
          <p14:tracePt t="26050" x="4805363" y="3071813"/>
          <p14:tracePt t="26083" x="4708525" y="3008313"/>
          <p14:tracePt t="26116" x="4683125" y="2989263"/>
          <p14:tracePt t="26150" x="4632325" y="2976563"/>
          <p14:tracePt t="26183" x="4448175" y="2944813"/>
          <p14:tracePt t="26216" x="4306888" y="2925763"/>
          <p14:tracePt t="26218" x="4287838" y="2925763"/>
          <p14:tracePt t="26250" x="4281488" y="2925763"/>
          <p14:tracePt t="26283" x="4268788" y="2925763"/>
          <p14:tracePt t="26316" x="4230688" y="2906713"/>
          <p14:tracePt t="26350" x="4186238" y="2887663"/>
          <p14:tracePt t="26383" x="4160838" y="2855913"/>
          <p14:tracePt t="26416" x="4135438" y="2805113"/>
          <p14:tracePt t="26418" x="4129088" y="2792413"/>
          <p14:tracePt t="26450" x="4122738" y="2778125"/>
          <p14:tracePt t="26483" x="4122738" y="2771775"/>
          <p14:tracePt t="26517" x="4122738" y="2765425"/>
          <p14:tracePt t="26586" x="4116388" y="2759075"/>
          <p14:tracePt t="26788" x="4122738" y="2759075"/>
          <p14:tracePt t="26858" x="4103688" y="2759075"/>
          <p14:tracePt t="26868" x="4071938" y="2759075"/>
          <p14:tracePt t="26881" x="4008438" y="2759075"/>
          <p14:tracePt t="26891" x="3797300" y="2733675"/>
          <p14:tracePt t="26915" x="2995613" y="2479675"/>
          <p14:tracePt t="26949" x="1708150" y="1797050"/>
          <p14:tracePt t="26982" x="1243013" y="1433513"/>
          <p14:tracePt t="27014" x="1236663" y="1376363"/>
          <p14:tracePt t="27047" x="1243013" y="1350963"/>
          <p14:tracePt t="27081" x="1217613" y="1312863"/>
          <p14:tracePt t="27114" x="1133475" y="1249363"/>
          <p14:tracePt t="27148" x="904875" y="1063625"/>
          <p14:tracePt t="27181" x="496888" y="771525"/>
          <p14:tracePt t="27214" x="107950" y="522288"/>
          <p14:tracePt t="27248" x="127000" y="477838"/>
          <p14:tracePt t="27249" x="165100" y="471488"/>
          <p14:tracePt t="27281" x="268288" y="433388"/>
          <p14:tracePt t="27314" x="261938" y="363538"/>
          <p14:tracePt t="27348" x="139700" y="223838"/>
          <p14:tracePt t="27381" x="0" y="698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727650" y="498075"/>
            <a:ext cx="78525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Popularity of Languages and Deep Learning Libraries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371925" y="3722125"/>
            <a:ext cx="4003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R’s popularity among kernels remains consistent over the years, while Python has become far more popular.</a:t>
            </a:r>
            <a:endParaRPr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988" y="1371500"/>
            <a:ext cx="4188962" cy="22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0375" y="985625"/>
            <a:ext cx="4218126" cy="27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4831450" y="3722125"/>
            <a:ext cx="4104000" cy="14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Among the three most commonly used deep learning frameworks, PyTorch, the most recently developed, was mentioned more than the other two in Kaggle forum posts in 2019-2021. Nowadays, it seems PyTorch and TensorFlow are in a dead heat for most widely used framework.</a:t>
            </a:r>
            <a:endParaRPr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CE29D29-92CA-4D86-F2F1-EFC6134629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936"/>
    </mc:Choice>
    <mc:Fallback xmlns="">
      <p:transition spd="slow" advTm="66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649" x="3549650" y="2511425"/>
          <p14:tracePt t="11657" x="3543300" y="2517775"/>
          <p14:tracePt t="11665" x="3530600" y="2524125"/>
          <p14:tracePt t="11689" x="3473450" y="2549525"/>
          <p14:tracePt t="11724" x="3402013" y="2568575"/>
          <p14:tracePt t="11757" x="3351213" y="2593975"/>
          <p14:tracePt t="11793" x="3300413" y="2638425"/>
          <p14:tracePt t="11825" x="3255963" y="2695575"/>
          <p14:tracePt t="11857" x="3224213" y="2740025"/>
          <p14:tracePt t="11890" x="3211513" y="2752725"/>
          <p14:tracePt t="11927" x="3211513" y="2759075"/>
          <p14:tracePt t="11958" x="3211513" y="2771775"/>
          <p14:tracePt t="11959" x="3217863" y="2778125"/>
          <p14:tracePt t="11990" x="3255963" y="2784475"/>
          <p14:tracePt t="11991" x="3268663" y="2792413"/>
          <p14:tracePt t="12024" x="3382963" y="2792413"/>
          <p14:tracePt t="12057" x="3448050" y="2792413"/>
          <p14:tracePt t="12119" x="3454400" y="2792413"/>
          <p14:tracePt t="12127" x="3460750" y="2792413"/>
          <p14:tracePt t="12157" x="3486150" y="2784475"/>
          <p14:tracePt t="12191" x="3536950" y="2759075"/>
          <p14:tracePt t="12224" x="3587750" y="2714625"/>
          <p14:tracePt t="12257" x="3613150" y="2689225"/>
          <p14:tracePt t="12291" x="3638550" y="2670175"/>
          <p14:tracePt t="12324" x="3657600" y="2657475"/>
          <p14:tracePt t="12490" x="3663950" y="2651125"/>
          <p14:tracePt t="12498" x="3663950" y="2644775"/>
          <p14:tracePt t="12512" x="3663950" y="2638425"/>
          <p14:tracePt t="12516" x="3663950" y="2632075"/>
          <p14:tracePt t="12535" x="3663950" y="2625725"/>
          <p14:tracePt t="12624" x="3663950" y="2619375"/>
          <p14:tracePt t="12631" x="3663950" y="2613025"/>
          <p14:tracePt t="12647" x="3663950" y="2606675"/>
          <p14:tracePt t="12688" x="3663950" y="2600325"/>
          <p14:tracePt t="12704" x="3663950" y="2593975"/>
          <p14:tracePt t="12726" x="3663950" y="2587625"/>
          <p14:tracePt t="12759" x="3663950" y="2574925"/>
          <p14:tracePt t="12761" x="3663950" y="2568575"/>
          <p14:tracePt t="12792" x="3651250" y="2543175"/>
          <p14:tracePt t="12826" x="3638550" y="2524125"/>
          <p14:tracePt t="12858" x="3632200" y="2511425"/>
          <p14:tracePt t="16730" x="3625850" y="2505075"/>
          <p14:tracePt t="16746" x="3619500" y="2505075"/>
          <p14:tracePt t="16755" x="3613150" y="2505075"/>
          <p14:tracePt t="16769" x="3594100" y="2505075"/>
          <p14:tracePt t="16791" x="3556000" y="2505075"/>
          <p14:tracePt t="16793" x="3530600" y="2505075"/>
          <p14:tracePt t="16823" x="3435350" y="2505075"/>
          <p14:tracePt t="16855" x="3351213" y="2524125"/>
          <p14:tracePt t="16889" x="3268663" y="2555875"/>
          <p14:tracePt t="16922" x="3154363" y="2606675"/>
          <p14:tracePt t="16955" x="3014663" y="2651125"/>
          <p14:tracePt t="16989" x="2841625" y="2708275"/>
          <p14:tracePt t="17022" x="2740025" y="2759075"/>
          <p14:tracePt t="17055" x="2682875" y="2836863"/>
          <p14:tracePt t="17089" x="2632075" y="2849563"/>
          <p14:tracePt t="17122" x="2587625" y="2849563"/>
          <p14:tracePt t="17155" x="2524125" y="2862263"/>
          <p14:tracePt t="17188" x="2509838" y="2862263"/>
          <p14:tracePt t="17287" x="2517775" y="2855913"/>
          <p14:tracePt t="17295" x="2530475" y="2843213"/>
          <p14:tracePt t="17305" x="2543175" y="2824163"/>
          <p14:tracePt t="17338" x="2632075" y="2746375"/>
          <p14:tracePt t="17372" x="2727325" y="2670175"/>
          <p14:tracePt t="17405" x="2797175" y="2549525"/>
          <p14:tracePt t="17439" x="2841625" y="2384425"/>
          <p14:tracePt t="17472" x="2867025" y="2319338"/>
          <p14:tracePt t="17505" x="2886075" y="2274888"/>
          <p14:tracePt t="17538" x="2911475" y="2236788"/>
          <p14:tracePt t="17571" x="2936875" y="2198688"/>
          <p14:tracePt t="17605" x="2968625" y="2154238"/>
          <p14:tracePt t="17639" x="3040063" y="2071688"/>
          <p14:tracePt t="17671" x="3090863" y="2027238"/>
          <p14:tracePt t="17705" x="3116263" y="2008188"/>
          <p14:tracePt t="17738" x="3128963" y="1995488"/>
          <p14:tracePt t="17771" x="3154363" y="1995488"/>
          <p14:tracePt t="17805" x="3198813" y="1995488"/>
          <p14:tracePt t="17839" x="3313113" y="1982788"/>
          <p14:tracePt t="17872" x="3441700" y="1976438"/>
          <p14:tracePt t="17905" x="3460750" y="1976438"/>
          <p14:tracePt t="18202" x="3467100" y="1976438"/>
          <p14:tracePt t="18218" x="3473450" y="1976438"/>
          <p14:tracePt t="18228" x="3479800" y="1976438"/>
          <p14:tracePt t="18260" x="3505200" y="1976438"/>
          <p14:tracePt t="18274" x="3517900" y="1976438"/>
          <p14:tracePt t="18304" x="3543300" y="1982788"/>
          <p14:tracePt t="18338" x="3562350" y="1989138"/>
          <p14:tracePt t="18371" x="3594100" y="2001838"/>
          <p14:tracePt t="18405" x="3619500" y="2020888"/>
          <p14:tracePt t="18438" x="3657600" y="2046288"/>
          <p14:tracePt t="18439" x="3663950" y="2052638"/>
          <p14:tracePt t="18471" x="3683000" y="2065338"/>
          <p14:tracePt t="18504" x="3689350" y="2078038"/>
          <p14:tracePt t="18538" x="3721100" y="2103438"/>
          <p14:tracePt t="18571" x="3784600" y="2122488"/>
          <p14:tracePt t="18604" x="3873500" y="2166938"/>
          <p14:tracePt t="18638" x="3951288" y="2198688"/>
          <p14:tracePt t="18955" x="3957638" y="2198688"/>
          <p14:tracePt t="18965" x="3957638" y="2205038"/>
          <p14:tracePt t="18975" x="3957638" y="2224088"/>
          <p14:tracePt t="18978" x="3951288" y="2243138"/>
          <p14:tracePt t="18997" x="3938588" y="2325688"/>
          <p14:tracePt t="19002" x="3919538" y="2390775"/>
          <p14:tracePt t="19038" x="3854450" y="2727325"/>
          <p14:tracePt t="19071" x="3822700" y="2957513"/>
          <p14:tracePt t="19104" x="3822700" y="3046413"/>
          <p14:tracePt t="19137" x="3822700" y="3109913"/>
          <p14:tracePt t="19171" x="3822700" y="3135313"/>
          <p14:tracePt t="19204" x="3822700" y="3154363"/>
          <p14:tracePt t="19238" x="3822700" y="3173413"/>
          <p14:tracePt t="19271" x="3822700" y="3198813"/>
          <p14:tracePt t="19304" x="3810000" y="3219450"/>
          <p14:tracePt t="19338" x="3797300" y="3232150"/>
          <p14:tracePt t="19371" x="3784600" y="3251200"/>
          <p14:tracePt t="19404" x="3746500" y="3282950"/>
          <p14:tracePt t="19438" x="3683000" y="3333750"/>
          <p14:tracePt t="19471" x="3600450" y="3371850"/>
          <p14:tracePt t="19504" x="3549650" y="3390900"/>
          <p14:tracePt t="19538" x="3517900" y="3403600"/>
          <p14:tracePt t="19571" x="3467100" y="3429000"/>
          <p14:tracePt t="19604" x="3402013" y="3429000"/>
          <p14:tracePt t="19637" x="3294063" y="3352800"/>
          <p14:tracePt t="19671" x="3103563" y="3257550"/>
          <p14:tracePt t="19704" x="3027363" y="3244850"/>
          <p14:tracePt t="19737" x="2982913" y="3238500"/>
          <p14:tracePt t="19771" x="2905125" y="3225800"/>
          <p14:tracePt t="19804" x="2778125" y="3225800"/>
          <p14:tracePt t="19837" x="2606675" y="3225800"/>
          <p14:tracePt t="19871" x="2414588" y="3225800"/>
          <p14:tracePt t="19904" x="2351088" y="3211513"/>
          <p14:tracePt t="19983" x="2351088" y="3205163"/>
          <p14:tracePt t="19999" x="2351088" y="3198813"/>
          <p14:tracePt t="20015" x="2351088" y="3192463"/>
          <p14:tracePt t="20037" x="2363788" y="3179763"/>
          <p14:tracePt t="20071" x="2395538" y="3167063"/>
          <p14:tracePt t="20104" x="2420938" y="3154363"/>
          <p14:tracePt t="20137" x="2446338" y="3141663"/>
          <p14:tracePt t="20170" x="2465388" y="3141663"/>
          <p14:tracePt t="20204" x="2484438" y="3141663"/>
          <p14:tracePt t="20237" x="2503488" y="3141663"/>
          <p14:tracePt t="20270" x="2530475" y="3141663"/>
          <p14:tracePt t="20303" x="2555875" y="3148013"/>
          <p14:tracePt t="20337" x="2574925" y="3148013"/>
          <p14:tracePt t="20370" x="2587625" y="3148013"/>
          <p14:tracePt t="20404" x="2600325" y="3148013"/>
          <p14:tracePt t="20437" x="2619375" y="3148013"/>
          <p14:tracePt t="20470" x="2638425" y="3135313"/>
          <p14:tracePt t="20559" x="2644775" y="3135313"/>
          <p14:tracePt t="20575" x="2651125" y="3135313"/>
          <p14:tracePt t="20599" x="2657475" y="3135313"/>
          <p14:tracePt t="20607" x="2663825" y="3135313"/>
          <p14:tracePt t="20637" x="2676525" y="3135313"/>
          <p14:tracePt t="20670" x="2695575" y="3135313"/>
          <p14:tracePt t="20703" x="2708275" y="3135313"/>
          <p14:tracePt t="20704" x="2714625" y="3135313"/>
          <p14:tracePt t="20737" x="2727325" y="3135313"/>
          <p14:tracePt t="20770" x="2746375" y="3135313"/>
          <p14:tracePt t="20805" x="2797175" y="3135313"/>
          <p14:tracePt t="20840" x="2879725" y="3148013"/>
          <p14:tracePt t="20862" x="2917825" y="3154363"/>
          <p14:tracePt t="20864" x="2924175" y="3154363"/>
          <p14:tracePt t="20906" x="2976563" y="3154363"/>
          <p14:tracePt t="20938" x="3027363" y="3154363"/>
          <p14:tracePt t="20971" x="3071813" y="3154363"/>
          <p14:tracePt t="21005" x="3128963" y="3154363"/>
          <p14:tracePt t="21038" x="3179763" y="3154363"/>
          <p14:tracePt t="21071" x="3268663" y="3154363"/>
          <p14:tracePt t="21105" x="3363913" y="3154363"/>
          <p14:tracePt t="21138" x="3448050" y="3148013"/>
          <p14:tracePt t="21171" x="3486150" y="3148013"/>
          <p14:tracePt t="21205" x="3505200" y="3148013"/>
          <p14:tracePt t="21238" x="3524250" y="3148013"/>
          <p14:tracePt t="21271" x="3568700" y="3148013"/>
          <p14:tracePt t="21305" x="3613150" y="3148013"/>
          <p14:tracePt t="21337" x="3657600" y="3148013"/>
          <p14:tracePt t="21371" x="3721100" y="3148013"/>
          <p14:tracePt t="21404" x="3784600" y="3148013"/>
          <p14:tracePt t="21438" x="3835400" y="3128963"/>
          <p14:tracePt t="21471" x="3894138" y="3103563"/>
          <p14:tracePt t="21504" x="3957638" y="3084513"/>
          <p14:tracePt t="21537" x="4033838" y="3065463"/>
          <p14:tracePt t="21571" x="4122738" y="3040063"/>
          <p14:tracePt t="21604" x="4192588" y="3033713"/>
          <p14:tracePt t="21637" x="4237038" y="3033713"/>
          <p14:tracePt t="21671" x="4243388" y="3033713"/>
          <p14:tracePt t="22003" x="4249738" y="3033713"/>
          <p14:tracePt t="22018" x="4256088" y="3033713"/>
          <p14:tracePt t="22028" x="4262438" y="3033713"/>
          <p14:tracePt t="22048" x="4275138" y="3033713"/>
          <p14:tracePt t="22051" x="4287838" y="3033713"/>
          <p14:tracePt t="22071" x="4313238" y="3033713"/>
          <p14:tracePt t="22072" x="4332288" y="3033713"/>
          <p14:tracePt t="22103" x="4410075" y="3033713"/>
          <p14:tracePt t="22136" x="4479925" y="3040063"/>
          <p14:tracePt t="22172" x="4524375" y="3040063"/>
          <p14:tracePt t="22205" x="4543425" y="3040063"/>
          <p14:tracePt t="22237" x="4556125" y="3040063"/>
          <p14:tracePt t="22270" x="4575175" y="3046413"/>
          <p14:tracePt t="22272" x="4581525" y="3046413"/>
          <p14:tracePt t="22304" x="4625975" y="3046413"/>
          <p14:tracePt t="22337" x="4670425" y="3052763"/>
          <p14:tracePt t="22370" x="4708525" y="3052763"/>
          <p14:tracePt t="22403" x="4746625" y="3052763"/>
          <p14:tracePt t="22437" x="4759325" y="3052763"/>
          <p14:tracePt t="22899" x="4765675" y="3052763"/>
          <p14:tracePt t="22908" x="4772025" y="3052763"/>
          <p14:tracePt t="22924" x="4778375" y="3052763"/>
          <p14:tracePt t="22958" x="4797425" y="3033713"/>
          <p14:tracePt t="22961" x="4805363" y="3021013"/>
          <p14:tracePt t="22977" x="4811713" y="3014663"/>
          <p14:tracePt t="23002" x="4837113" y="2989263"/>
          <p14:tracePt t="23036" x="4900613" y="2951163"/>
          <p14:tracePt t="23069" x="5053013" y="2868613"/>
          <p14:tracePt t="23102" x="5283200" y="2727325"/>
          <p14:tracePt t="23103" x="5327650" y="2701925"/>
          <p14:tracePt t="23136" x="5505450" y="2625725"/>
          <p14:tracePt t="23169" x="5600700" y="2587625"/>
          <p14:tracePt t="23202" x="5626100" y="2568575"/>
          <p14:tracePt t="23236" x="5645150" y="2549525"/>
          <p14:tracePt t="23269" x="5676900" y="2517775"/>
          <p14:tracePt t="23302" x="5702300" y="2486025"/>
          <p14:tracePt t="23303" x="5708650" y="2479675"/>
          <p14:tracePt t="23335" x="5735638" y="2460625"/>
          <p14:tracePt t="23369" x="5761038" y="2435225"/>
          <p14:tracePt t="23402" x="5786438" y="2416175"/>
          <p14:tracePt t="23436" x="5824538" y="2397125"/>
          <p14:tracePt t="23470" x="5868988" y="2378075"/>
          <p14:tracePt t="23471" x="5875338" y="2378075"/>
          <p14:tracePt t="23502" x="5913438" y="2359025"/>
          <p14:tracePt t="23503" x="5919788" y="2351088"/>
          <p14:tracePt t="23536" x="5945188" y="2344738"/>
          <p14:tracePt t="36235" x="5951538" y="2344738"/>
          <p14:tracePt t="36251" x="5957888" y="2344738"/>
          <p14:tracePt t="36259" x="5970588" y="2344738"/>
          <p14:tracePt t="36277" x="6002338" y="2344738"/>
          <p14:tracePt t="36279" x="6015038" y="2344738"/>
          <p14:tracePt t="36315" x="6021388" y="2344738"/>
          <p14:tracePt t="36375" x="6027738" y="2344738"/>
          <p14:tracePt t="36383" x="6034088" y="2344738"/>
          <p14:tracePt t="36414" x="6053138" y="2351088"/>
          <p14:tracePt t="36447" x="6116638" y="2371725"/>
          <p14:tracePt t="36481" x="6232525" y="2384425"/>
          <p14:tracePt t="36514" x="6327775" y="2384425"/>
          <p14:tracePt t="36547" x="6403975" y="2397125"/>
          <p14:tracePt t="36583" x="6429375" y="2403475"/>
          <p14:tracePt t="36586" x="6435725" y="2403475"/>
          <p14:tracePt t="36608" x="6442075" y="2409825"/>
          <p14:tracePt t="36648" x="6467475" y="2416175"/>
          <p14:tracePt t="36680" x="6511925" y="2441575"/>
          <p14:tracePt t="36714" x="6575425" y="2454275"/>
          <p14:tracePt t="36746" x="6626225" y="2460625"/>
          <p14:tracePt t="36780" x="6665913" y="2466975"/>
          <p14:tracePt t="36813" x="6678613" y="2466975"/>
          <p14:tracePt t="36848" x="6684963" y="2466975"/>
          <p14:tracePt t="36880" x="6697663" y="2466975"/>
          <p14:tracePt t="36913" x="6716713" y="2466975"/>
          <p14:tracePt t="36948" x="6754813" y="2441575"/>
          <p14:tracePt t="36981" x="6773863" y="2422525"/>
          <p14:tracePt t="37014" x="6780213" y="2422525"/>
          <p14:tracePt t="37047" x="6792913" y="2416175"/>
          <p14:tracePt t="37079" x="6792913" y="2403475"/>
          <p14:tracePt t="37113" x="6799263" y="2390775"/>
          <p14:tracePt t="37146" x="6805613" y="2390775"/>
          <p14:tracePt t="37179" x="6805613" y="2384425"/>
          <p14:tracePt t="37212" x="6805613" y="2378075"/>
          <p14:tracePt t="37296" x="6811963" y="2378075"/>
          <p14:tracePt t="37303" x="6818313" y="2378075"/>
          <p14:tracePt t="37313" x="6824663" y="2378075"/>
          <p14:tracePt t="37347" x="6881813" y="2378075"/>
          <p14:tracePt t="37379" x="6932613" y="2378075"/>
          <p14:tracePt t="37423" x="6938963" y="2378075"/>
          <p14:tracePt t="37447" x="6951663" y="2390775"/>
          <p14:tracePt t="37481" x="6970713" y="2435225"/>
          <p14:tracePt t="37515" x="6977063" y="2441575"/>
          <p14:tracePt t="37547" x="6983413" y="2447925"/>
          <p14:tracePt t="37580" x="6989763" y="2447925"/>
          <p14:tracePt t="37613" x="7008813" y="2441575"/>
          <p14:tracePt t="37647" x="7072313" y="2409825"/>
          <p14:tracePt t="37680" x="7124700" y="2378075"/>
          <p14:tracePt t="37713" x="7156450" y="2351088"/>
          <p14:tracePt t="37746" x="7181850" y="2332038"/>
          <p14:tracePt t="37782" x="7207250" y="2312988"/>
          <p14:tracePt t="37814" x="7219950" y="2300288"/>
          <p14:tracePt t="37847" x="7258050" y="2262188"/>
          <p14:tracePt t="37848" x="7270750" y="2249488"/>
          <p14:tracePt t="37880" x="7302500" y="2217738"/>
          <p14:tracePt t="37913" x="7334250" y="2198688"/>
          <p14:tracePt t="37946" x="7372350" y="2198688"/>
          <p14:tracePt t="37981" x="7410450" y="2192338"/>
          <p14:tracePt t="38014" x="7423150" y="2192338"/>
          <p14:tracePt t="38096" x="7429500" y="2192338"/>
          <p14:tracePt t="38103" x="7435850" y="2185988"/>
          <p14:tracePt t="38116" x="7435850" y="2179638"/>
          <p14:tracePt t="38163" x="7473950" y="2122488"/>
          <p14:tracePt t="38183" x="7493000" y="2109788"/>
          <p14:tracePt t="38188" x="7499350" y="2097088"/>
          <p14:tracePt t="38230" x="7531100" y="2065338"/>
          <p14:tracePt t="38247" x="7545388" y="2065338"/>
          <p14:tracePt t="38280" x="7558088" y="2046288"/>
          <p14:tracePt t="38315" x="7570788" y="2033588"/>
          <p14:tracePt t="38348" x="7577138" y="2027238"/>
          <p14:tracePt t="38393" x="7583488" y="2027238"/>
          <p14:tracePt t="38413" x="7583488" y="2014538"/>
          <p14:tracePt t="38446" x="7596188" y="2001838"/>
          <p14:tracePt t="38448" x="7596188" y="1995488"/>
          <p14:tracePt t="38480" x="7608888" y="1970088"/>
          <p14:tracePt t="38513" x="7634288" y="1924050"/>
          <p14:tracePt t="38546" x="7646988" y="1905000"/>
          <p14:tracePt t="38583" x="7653338" y="1879600"/>
          <p14:tracePt t="38585" x="7653338" y="1873250"/>
          <p14:tracePt t="38613" x="7659688" y="1866900"/>
          <p14:tracePt t="39003" x="7659688" y="1860550"/>
          <p14:tracePt t="39026" x="7659688" y="1854200"/>
          <p14:tracePt t="39056" x="7659688" y="1847850"/>
          <p14:tracePt t="39064" x="7659688" y="1841500"/>
          <p14:tracePt t="40578" x="7659688" y="1835150"/>
          <p14:tracePt t="40593" x="7659688" y="1828800"/>
          <p14:tracePt t="40610" x="7659688" y="1822450"/>
          <p14:tracePt t="40630" x="7659688" y="1816100"/>
          <p14:tracePt t="40645" x="7659688" y="1809750"/>
          <p14:tracePt t="40679" x="7659688" y="1803400"/>
          <p14:tracePt t="40713" x="7659688" y="1790700"/>
          <p14:tracePt t="40746" x="7666038" y="1771650"/>
          <p14:tracePt t="40779" x="7672388" y="1752600"/>
          <p14:tracePt t="40811" x="7685088" y="1739900"/>
          <p14:tracePt t="40847" x="7685088" y="1727200"/>
          <p14:tracePt t="40880" x="7691438" y="1714500"/>
          <p14:tracePt t="40912" x="7710488" y="1701800"/>
          <p14:tracePt t="40945" x="7716838" y="1670050"/>
          <p14:tracePt t="40978" x="7735888" y="1638300"/>
          <p14:tracePt t="41011" x="7748588" y="1562100"/>
          <p14:tracePt t="41045" x="7754938" y="1465263"/>
          <p14:tracePt t="41079" x="7761288" y="1427163"/>
          <p14:tracePt t="41080" x="7767638" y="1414463"/>
          <p14:tracePt t="41112" x="7780338" y="1389063"/>
          <p14:tracePt t="41148" x="7780338" y="1382713"/>
          <p14:tracePt t="41195" x="7786688" y="1376363"/>
          <p14:tracePt t="41229" x="7799388" y="1363663"/>
          <p14:tracePt t="41263" x="7805738" y="1363663"/>
          <p14:tracePt t="41296" x="7837488" y="1376363"/>
          <p14:tracePt t="41328" x="7920038" y="1446213"/>
          <p14:tracePt t="41362" x="8023225" y="1536700"/>
          <p14:tracePt t="41395" x="8080375" y="1587500"/>
          <p14:tracePt t="41429" x="8112125" y="1619250"/>
          <p14:tracePt t="41462" x="8131175" y="1644650"/>
          <p14:tracePt t="41496" x="8162925" y="1676400"/>
          <p14:tracePt t="41528" x="8181975" y="1695450"/>
          <p14:tracePt t="41565" x="8201025" y="1714500"/>
          <p14:tracePt t="41588" x="8213725" y="1727200"/>
          <p14:tracePt t="41628" x="8232775" y="1752600"/>
          <p14:tracePt t="41665" x="8270875" y="1790700"/>
          <p14:tracePt t="41684" x="8277225" y="1797050"/>
          <p14:tracePt t="41711" x="8302625" y="1816100"/>
          <p14:tracePt t="41744" x="8328025" y="1835150"/>
          <p14:tracePt t="41777" x="8340725" y="1847850"/>
          <p14:tracePt t="41811" x="8347075" y="1854200"/>
          <p14:tracePt t="41895" x="8347075" y="1860550"/>
          <p14:tracePt t="41911" x="8347075" y="1866900"/>
          <p14:tracePt t="41919" x="8353425" y="1866900"/>
          <p14:tracePt t="41944" x="8359775" y="1879600"/>
          <p14:tracePt t="41978" x="8378825" y="1898650"/>
          <p14:tracePt t="42067" x="8378825" y="1905000"/>
          <p14:tracePt t="42073" x="8385175" y="1911350"/>
          <p14:tracePt t="42079" x="8391525" y="1911350"/>
          <p14:tracePt t="42111" x="8391525" y="1917700"/>
          <p14:tracePt t="42144" x="8404225" y="1931988"/>
          <p14:tracePt t="42177" x="8410575" y="1944688"/>
          <p14:tracePt t="42211" x="8410575" y="1951038"/>
          <p14:tracePt t="42244" x="8423275" y="1963738"/>
          <p14:tracePt t="42585" x="8429625" y="1970088"/>
          <p14:tracePt t="42593" x="8435975" y="1970088"/>
          <p14:tracePt t="42600" x="8442325" y="1970088"/>
          <p14:tracePt t="42628" x="8455025" y="1970088"/>
          <p14:tracePt t="42680" x="8462963" y="1970088"/>
          <p14:tracePt t="42695" x="8469313" y="1970088"/>
          <p14:tracePt t="47656" x="8462963" y="1970088"/>
          <p14:tracePt t="47664" x="8448675" y="1970088"/>
          <p14:tracePt t="47677" x="8429625" y="1976438"/>
          <p14:tracePt t="47693" x="8404225" y="1982788"/>
          <p14:tracePt t="47696" x="8391525" y="1982788"/>
          <p14:tracePt t="48058" x="8385175" y="1982788"/>
          <p14:tracePt t="48074" x="8378825" y="1982788"/>
          <p14:tracePt t="48084" x="8372475" y="1982788"/>
          <p14:tracePt t="48104" x="8366125" y="1982788"/>
          <p14:tracePt t="48231" x="8359775" y="1982788"/>
          <p14:tracePt t="48248" x="8353425" y="1982788"/>
          <p14:tracePt t="48311" x="8347075" y="1982788"/>
          <p14:tracePt t="48329" x="8340725" y="1982788"/>
          <p14:tracePt t="48356" x="8334375" y="1982788"/>
          <p14:tracePt t="48547" x="8328025" y="1982788"/>
          <p14:tracePt t="48571" x="8321675" y="1982788"/>
          <p14:tracePt t="48580" x="8321675" y="1989138"/>
          <p14:tracePt t="48592" x="8315325" y="2001838"/>
          <p14:tracePt t="48596" x="8302625" y="2008188"/>
          <p14:tracePt t="48603" x="8289925" y="2027238"/>
          <p14:tracePt t="48643" x="8169275" y="2185988"/>
          <p14:tracePt t="48660" x="8048625" y="2287588"/>
          <p14:tracePt t="48691" x="7602538" y="2524125"/>
          <p14:tracePt t="48726" x="7226300" y="2676525"/>
          <p14:tracePt t="48729" x="7169150" y="2695575"/>
          <p14:tracePt t="48760" x="7078663" y="2746375"/>
          <p14:tracePt t="48794" x="7072313" y="2752725"/>
          <p14:tracePt t="48825" x="7059613" y="2771775"/>
          <p14:tracePt t="48858" x="7046913" y="2792413"/>
          <p14:tracePt t="48892" x="7008813" y="2824163"/>
          <p14:tracePt t="48925" x="6843713" y="2855913"/>
          <p14:tracePt t="48958" x="6588125" y="2855913"/>
          <p14:tracePt t="48959" x="6511925" y="2843213"/>
          <p14:tracePt t="48992" x="6327775" y="2778125"/>
          <p14:tracePt t="49025" x="6270625" y="2727325"/>
          <p14:tracePt t="49058" x="6251575" y="2682875"/>
          <p14:tracePt t="49092" x="6245225" y="2676525"/>
          <p14:tracePt t="49125" x="6226175" y="2676525"/>
          <p14:tracePt t="49161" x="6078538" y="2676525"/>
          <p14:tracePt t="49212" x="5761038" y="2644775"/>
          <p14:tracePt t="49234" x="5651500" y="2638425"/>
          <p14:tracePt t="49274" x="5626100" y="2638425"/>
          <p14:tracePt t="49362" x="5613400" y="2638425"/>
          <p14:tracePt t="49370" x="5607050" y="2632075"/>
          <p14:tracePt t="49379" x="5607050" y="2625725"/>
          <p14:tracePt t="49403" x="5607050" y="2606675"/>
          <p14:tracePt t="49441" x="5607050" y="2536825"/>
          <p14:tracePt t="49463" x="5607050" y="2517775"/>
          <p14:tracePt t="49466" x="5607050" y="2505075"/>
          <p14:tracePt t="49508" x="5613400" y="2403475"/>
          <p14:tracePt t="49525" x="5613400" y="2359025"/>
          <p14:tracePt t="49558" x="5607050" y="2312988"/>
          <p14:tracePt t="65818" x="5607050" y="2306638"/>
          <p14:tracePt t="65825" x="5600700" y="2287588"/>
          <p14:tracePt t="65838" x="5600700" y="2249488"/>
          <p14:tracePt t="65842" x="5594350" y="2160588"/>
          <p14:tracePt t="65866" x="5403850" y="1439863"/>
          <p14:tracePt t="65887" x="5033963" y="420688"/>
        </p14:tracePtLst>
      </p14:laserTraceLst>
    </p:ext>
  </p:extLst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384</Words>
  <Application>Microsoft Office PowerPoint</Application>
  <PresentationFormat>On-screen Show (16:9)</PresentationFormat>
  <Paragraphs>26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Lato</vt:lpstr>
      <vt:lpstr>Arial</vt:lpstr>
      <vt:lpstr>Raleway</vt:lpstr>
      <vt:lpstr>Nunito</vt:lpstr>
      <vt:lpstr>Streamline</vt:lpstr>
      <vt:lpstr>Visual Analyses of Meta-Kaggle Data to Uncover Trends in the Data Science Landscape</vt:lpstr>
      <vt:lpstr>Most Popular Competitions</vt:lpstr>
      <vt:lpstr>Competition Submissions by Year and by Pre/Post-Deadline</vt:lpstr>
      <vt:lpstr>Top 10 Competitions</vt:lpstr>
      <vt:lpstr>Top 10 Competitions</vt:lpstr>
      <vt:lpstr>Year-by-Year Breakdown of Top 7 Competitions</vt:lpstr>
      <vt:lpstr>Popularity of Languages and Deep Learning Libraries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Analyses of Meta-Kaggle Data to Uncover Trends in the Data Science Landscape</dc:title>
  <dc:creator>Yeon-Soo Chung</dc:creator>
  <cp:lastModifiedBy>Yeon-Soo Chung</cp:lastModifiedBy>
  <cp:revision>5</cp:revision>
  <dcterms:modified xsi:type="dcterms:W3CDTF">2024-03-17T18:47:02Z</dcterms:modified>
</cp:coreProperties>
</file>